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media1.mp4" ContentType="video/unknown"/>
  <Override PartName="/ppt/media/image60.jpeg" ContentType="image/jpeg"/>
  <Override PartName="/ppt/media/image6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1pPr>
    <a:lvl2pPr marL="0" marR="0" indent="4572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2pPr>
    <a:lvl3pPr marL="0" marR="0" indent="9144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3pPr>
    <a:lvl4pPr marL="0" marR="0" indent="13716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4pPr>
    <a:lvl5pPr marL="0" marR="0" indent="18288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5pPr>
    <a:lvl6pPr marL="0" marR="0" indent="22860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6pPr>
    <a:lvl7pPr marL="0" marR="0" indent="27432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7pPr>
    <a:lvl8pPr marL="0" marR="0" indent="32004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8pPr>
    <a:lvl9pPr marL="0" marR="0" indent="365760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254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ff" i="off">
        <a:font>
          <a:latin typeface="Avenir Next Regular"/>
          <a:ea typeface="Avenir Next Regular"/>
          <a:cs typeface="Avenir Next Regular"/>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rgbClr val="00A1FF"/>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A9A9A9"/>
              </a:solidFill>
              <a:prstDash val="solid"/>
              <a:miter lim="400000"/>
            </a:ln>
          </a:top>
          <a:bottom>
            <a:ln w="254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solidFill>
            <a:srgbClr val="014D80"/>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ff" i="off">
        <a:font>
          <a:latin typeface="Avenir Next Medium"/>
          <a:ea typeface="Avenir Next Medium"/>
          <a:cs typeface="Avenir Next Medium"/>
        </a:font>
        <a:srgbClr val="FFFFFF"/>
      </a:tcTxStyle>
      <a:tcStyle>
        <a:tcBdr>
          <a:left>
            <a:ln w="12700" cap="flat">
              <a:solidFill>
                <a:srgbClr val="A9A9A9"/>
              </a:solidFill>
              <a:prstDash val="solid"/>
              <a:miter lim="400000"/>
            </a:ln>
          </a:left>
          <a:right>
            <a:ln w="12700" cap="flat">
              <a:solidFill>
                <a:srgbClr val="A9A9A9"/>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009D00"/>
          </a:solidFill>
        </a:fill>
      </a:tcStyle>
    </a:firstCol>
    <a:lastRow>
      <a:tcTxStyle b="off" i="off">
        <a:font>
          <a:latin typeface="Avenir Next Regular"/>
          <a:ea typeface="Avenir Next Regular"/>
          <a:cs typeface="Avenir Next Regular"/>
        </a:font>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rgbClr val="61D83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Avenir Next Medium"/>
          <a:ea typeface="Avenir Next Medium"/>
          <a:cs typeface="Avenir Next Medium"/>
        </a:font>
        <a:srgbClr val="FFFFFF"/>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A9A9A9"/>
              </a:solidFill>
              <a:prstDash val="solid"/>
              <a:miter lim="400000"/>
            </a:ln>
          </a:top>
          <a:bottom>
            <a:ln w="25400" cap="flat">
              <a:solidFill>
                <a:srgbClr val="A9A9A9"/>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solidFill>
            <a:srgbClr val="027002"/>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ff" i="off">
        <a:font>
          <a:latin typeface="Avenir Next Medium"/>
          <a:ea typeface="Avenir Next Medium"/>
          <a:cs typeface="Avenir Next Medium"/>
        </a:font>
        <a:srgbClr val="000000"/>
      </a:tcTxStyle>
      <a:tcStyle>
        <a:tcBdr>
          <a:left>
            <a:ln w="12700" cap="flat">
              <a:solidFill>
                <a:srgbClr val="A9A9A9"/>
              </a:solidFill>
              <a:prstDash val="solid"/>
              <a:miter lim="400000"/>
            </a:ln>
          </a:left>
          <a:right>
            <a:ln w="12700" cap="flat">
              <a:solidFill>
                <a:srgbClr val="C8C8C8"/>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4">
              <a:hueOff val="-607107"/>
              <a:lumOff val="1142"/>
            </a:schemeClr>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4">
                  <a:hueOff val="-607107"/>
                  <a:lumOff val="1142"/>
                </a:schemeClr>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ff" i="off">
        <a:font>
          <a:latin typeface="Avenir Next Medium"/>
          <a:ea typeface="Avenir Next Medium"/>
          <a:cs typeface="Avenir Next Medium"/>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254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FF5300"/>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FFFFFF"/>
        </a:fontRef>
        <a:srgbClr val="FFFFFF"/>
      </a:tcTxStyle>
      <a:tcStyle>
        <a:tcBdr>
          <a:left>
            <a:ln w="12700" cap="flat">
              <a:solidFill>
                <a:srgbClr val="A9A9A9"/>
              </a:solidFill>
              <a:prstDash val="solid"/>
              <a:miter lim="400000"/>
            </a:ln>
          </a:left>
          <a:right>
            <a:ln w="12700" cap="flat">
              <a:solidFill>
                <a:srgbClr val="C0C0C0"/>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98195F"/>
          </a:solid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chemeClr val="accent6"/>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C0C0C0"/>
              </a:solidFill>
              <a:prstDash val="solid"/>
              <a:miter lim="400000"/>
            </a:ln>
          </a:left>
          <a:right>
            <a:ln w="12700" cap="flat">
              <a:solidFill>
                <a:srgbClr val="C0C0C0"/>
              </a:solidFill>
              <a:prstDash val="solid"/>
              <a:miter lim="400000"/>
            </a:ln>
          </a:right>
          <a:top>
            <a:ln w="12700" cap="flat">
              <a:solidFill>
                <a:srgbClr val="A9A9A9"/>
              </a:solidFill>
              <a:prstDash val="solid"/>
              <a:miter lim="400000"/>
            </a:ln>
          </a:top>
          <a:bottom>
            <a:ln w="25400" cap="flat">
              <a:solidFill>
                <a:srgbClr val="C0C0C0"/>
              </a:solidFill>
              <a:prstDash val="solid"/>
              <a:miter lim="400000"/>
            </a:ln>
          </a:bottom>
          <a:insideH>
            <a:ln w="12700" cap="flat">
              <a:solidFill>
                <a:srgbClr val="C0C0C0"/>
              </a:solidFill>
              <a:prstDash val="solid"/>
              <a:miter lim="400000"/>
            </a:ln>
          </a:insideH>
          <a:insideV>
            <a:ln w="12700" cap="flat">
              <a:solidFill>
                <a:srgbClr val="C0C0C0"/>
              </a:solidFill>
              <a:prstDash val="solid"/>
              <a:miter lim="400000"/>
            </a:ln>
          </a:insideV>
        </a:tcBdr>
        <a:fill>
          <a:solidFill>
            <a:srgbClr val="650E48"/>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wholeTbl>
    <a:band2H>
      <a:tcTxStyle b="def" i="def"/>
      <a:tcStyle>
        <a:tcBdr/>
        <a:fill>
          <a:solidFill>
            <a:srgbClr val="A9A9A9"/>
          </a:solidFill>
        </a:fill>
      </a:tcStyle>
    </a:band2H>
    <a:firstCol>
      <a:tcTxStyle b="on" i="off">
        <a:fontRef idx="minor">
          <a:srgbClr val="000000"/>
        </a:fontRef>
        <a:srgbClr val="000000"/>
      </a:tcTxStyle>
      <a:tcStyle>
        <a:tcBdr>
          <a:left>
            <a:ln w="12700" cap="flat">
              <a:solidFill>
                <a:srgbClr val="A9A9A9"/>
              </a:solidFill>
              <a:prstDash val="solid"/>
              <a:miter lim="400000"/>
            </a:ln>
          </a:left>
          <a:right>
            <a:ln w="25400" cap="flat">
              <a:solidFill>
                <a:srgbClr val="A9A9A9"/>
              </a:solidFill>
              <a:prstDash val="solid"/>
              <a:miter lim="400000"/>
            </a:ln>
          </a:right>
          <a:top>
            <a:ln w="127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firstCol>
    <a:lastRow>
      <a:tcTxStyle b="on" i="off">
        <a:fontRef idx="minor">
          <a:srgbClr val="000000"/>
        </a:fontRef>
        <a:srgbClr val="000000"/>
      </a:tcTxStyle>
      <a:tcStyle>
        <a:tcBdr>
          <a:left>
            <a:ln w="12700" cap="flat">
              <a:solidFill>
                <a:srgbClr val="A9A9A9"/>
              </a:solidFill>
              <a:prstDash val="solid"/>
              <a:miter lim="400000"/>
            </a:ln>
          </a:left>
          <a:right>
            <a:ln w="12700" cap="flat">
              <a:solidFill>
                <a:srgbClr val="A9A9A9"/>
              </a:solidFill>
              <a:prstDash val="solid"/>
              <a:miter lim="400000"/>
            </a:ln>
          </a:right>
          <a:top>
            <a:ln w="25400" cap="flat">
              <a:solidFill>
                <a:srgbClr val="A9A9A9"/>
              </a:solidFill>
              <a:prstDash val="solid"/>
              <a:miter lim="400000"/>
            </a:ln>
          </a:top>
          <a:bottom>
            <a:ln w="12700" cap="flat">
              <a:solidFill>
                <a:srgbClr val="A9A9A9"/>
              </a:solidFill>
              <a:prstDash val="solid"/>
              <a:miter lim="400000"/>
            </a:ln>
          </a:bottom>
          <a:insideH>
            <a:ln w="12700" cap="flat">
              <a:solidFill>
                <a:srgbClr val="A9A9A9"/>
              </a:solidFill>
              <a:prstDash val="solid"/>
              <a:miter lim="400000"/>
            </a:ln>
          </a:insideH>
          <a:insideV>
            <a:ln w="12700" cap="flat">
              <a:solidFill>
                <a:srgbClr val="A9A9A9"/>
              </a:solidFill>
              <a:prstDash val="solid"/>
              <a:miter lim="400000"/>
            </a:ln>
          </a:insideV>
        </a:tcBdr>
        <a:fill>
          <a:no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A9A9A9"/>
              </a:solidFill>
              <a:prstDash val="solid"/>
              <a:miter lim="400000"/>
            </a:ln>
          </a:top>
          <a:bottom>
            <a:ln w="25400" cap="flat">
              <a:solidFill>
                <a:srgbClr val="A9A9A9"/>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F5F5F"/>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13" name="Shape 313"/>
          <p:cNvSpPr/>
          <p:nvPr>
            <p:ph type="sldImg"/>
          </p:nvPr>
        </p:nvSpPr>
        <p:spPr>
          <a:xfrm>
            <a:off x="1143000" y="685800"/>
            <a:ext cx="4572000" cy="3429000"/>
          </a:xfrm>
          <a:prstGeom prst="rect">
            <a:avLst/>
          </a:prstGeom>
        </p:spPr>
        <p:txBody>
          <a:bodyPr/>
          <a:lstStyle/>
          <a:p>
            <a:pPr/>
          </a:p>
        </p:txBody>
      </p:sp>
      <p:sp>
        <p:nvSpPr>
          <p:cNvPr id="314" name="Shape 31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Título de la presentación"/>
          <p:cNvSpPr txBox="1"/>
          <p:nvPr>
            <p:ph type="title" hasCustomPrompt="1"/>
          </p:nvPr>
        </p:nvSpPr>
        <p:spPr>
          <a:xfrm>
            <a:off x="762000" y="2108200"/>
            <a:ext cx="11480800" cy="3302000"/>
          </a:xfrm>
          <a:prstGeom prst="rect">
            <a:avLst/>
          </a:prstGeom>
        </p:spPr>
        <p:txBody>
          <a:bodyPr anchor="b"/>
          <a:lstStyle>
            <a:lvl1pPr>
              <a:lnSpc>
                <a:spcPct val="90000"/>
              </a:lnSpc>
              <a:defRPr spc="-246" sz="8200">
                <a:gradFill flip="none" rotWithShape="1">
                  <a:gsLst>
                    <a:gs pos="0">
                      <a:srgbClr val="1E98FD"/>
                    </a:gs>
                    <a:gs pos="100000">
                      <a:srgbClr val="FF00F7"/>
                    </a:gs>
                  </a:gsLst>
                  <a:lin ang="3960000" scaled="0"/>
                </a:gradFill>
              </a:defRPr>
            </a:lvl1pPr>
          </a:lstStyle>
          <a:p>
            <a:pPr/>
            <a:r>
              <a:t>Título de la presentación</a:t>
            </a:r>
          </a:p>
        </p:txBody>
      </p:sp>
      <p:sp>
        <p:nvSpPr>
          <p:cNvPr id="12" name="Nivel de texto 1…"/>
          <p:cNvSpPr txBox="1"/>
          <p:nvPr>
            <p:ph type="body" sz="quarter" idx="1" hasCustomPrompt="1"/>
          </p:nvPr>
        </p:nvSpPr>
        <p:spPr>
          <a:xfrm>
            <a:off x="762000" y="5248275"/>
            <a:ext cx="11480800" cy="2016059"/>
          </a:xfrm>
          <a:prstGeom prst="rect">
            <a:avLst/>
          </a:prstGeom>
        </p:spPr>
        <p:txBody>
          <a:bodyPr/>
          <a:lstStyle>
            <a:lvl1pPr marL="0" indent="0" algn="ctr" defTabSz="584200">
              <a:lnSpc>
                <a:spcPct val="100000"/>
              </a:lnSpc>
              <a:spcBef>
                <a:spcPts val="0"/>
              </a:spcBef>
              <a:buClrTx/>
              <a:buSzTx/>
              <a:buNone/>
              <a:defRPr sz="4400">
                <a:latin typeface="Avenir Next Medium"/>
                <a:ea typeface="Avenir Next Medium"/>
                <a:cs typeface="Avenir Next Medium"/>
                <a:sym typeface="Avenir Next Medium"/>
              </a:defRPr>
            </a:lvl1pPr>
            <a:lvl2pPr marL="0" indent="457200" algn="ctr" defTabSz="584200">
              <a:lnSpc>
                <a:spcPct val="100000"/>
              </a:lnSpc>
              <a:spcBef>
                <a:spcPts val="0"/>
              </a:spcBef>
              <a:buClrTx/>
              <a:buSzTx/>
              <a:buNone/>
              <a:defRPr sz="4400">
                <a:latin typeface="Avenir Next Medium"/>
                <a:ea typeface="Avenir Next Medium"/>
                <a:cs typeface="Avenir Next Medium"/>
                <a:sym typeface="Avenir Next Medium"/>
              </a:defRPr>
            </a:lvl2pPr>
            <a:lvl3pPr marL="0" indent="914400" algn="ctr" defTabSz="584200">
              <a:lnSpc>
                <a:spcPct val="100000"/>
              </a:lnSpc>
              <a:spcBef>
                <a:spcPts val="0"/>
              </a:spcBef>
              <a:buClrTx/>
              <a:buSzTx/>
              <a:buNone/>
              <a:defRPr sz="4400">
                <a:latin typeface="Avenir Next Medium"/>
                <a:ea typeface="Avenir Next Medium"/>
                <a:cs typeface="Avenir Next Medium"/>
                <a:sym typeface="Avenir Next Medium"/>
              </a:defRPr>
            </a:lvl3pPr>
            <a:lvl4pPr marL="0" indent="1371600" algn="ctr" defTabSz="584200">
              <a:lnSpc>
                <a:spcPct val="100000"/>
              </a:lnSpc>
              <a:spcBef>
                <a:spcPts val="0"/>
              </a:spcBef>
              <a:buClrTx/>
              <a:buSzTx/>
              <a:buNone/>
              <a:defRPr sz="4400">
                <a:latin typeface="Avenir Next Medium"/>
                <a:ea typeface="Avenir Next Medium"/>
                <a:cs typeface="Avenir Next Medium"/>
                <a:sym typeface="Avenir Next Medium"/>
              </a:defRPr>
            </a:lvl4pPr>
            <a:lvl5pPr marL="0" indent="1828800" algn="ctr" defTabSz="584200">
              <a:lnSpc>
                <a:spcPct val="100000"/>
              </a:lnSpc>
              <a:spcBef>
                <a:spcPts val="0"/>
              </a:spcBef>
              <a:buClrTx/>
              <a:buSzTx/>
              <a:buNone/>
              <a:defRPr sz="4400">
                <a:latin typeface="Avenir Next Medium"/>
                <a:ea typeface="Avenir Next Medium"/>
                <a:cs typeface="Avenir Next Medium"/>
                <a:sym typeface="Avenir Next Medium"/>
              </a:defRPr>
            </a:lvl5pPr>
          </a:lstStyle>
          <a:p>
            <a:pPr/>
            <a:r>
              <a:t>Subtítulo de la presentación</a:t>
            </a:r>
          </a:p>
          <a:p>
            <a:pPr lvl="1"/>
            <a:r>
              <a:t/>
            </a:r>
          </a:p>
          <a:p>
            <a:pPr lvl="2"/>
            <a:r>
              <a:t/>
            </a:r>
          </a:p>
          <a:p>
            <a:pPr lvl="3"/>
            <a:r>
              <a:t/>
            </a:r>
          </a:p>
          <a:p>
            <a:pPr lvl="4"/>
            <a:r>
              <a:t/>
            </a:r>
          </a:p>
        </p:txBody>
      </p:sp>
      <p:sp>
        <p:nvSpPr>
          <p:cNvPr id="13" name="Autor y fecha"/>
          <p:cNvSpPr txBox="1"/>
          <p:nvPr>
            <p:ph type="body" sz="quarter" idx="21" hasCustomPrompt="1"/>
          </p:nvPr>
        </p:nvSpPr>
        <p:spPr>
          <a:xfrm>
            <a:off x="762000" y="8350781"/>
            <a:ext cx="11480800" cy="492253"/>
          </a:xfrm>
          <a:prstGeom prst="rect">
            <a:avLst/>
          </a:prstGeom>
        </p:spPr>
        <p:txBody>
          <a:bodyPr/>
          <a:lstStyle>
            <a:lvl1pPr marL="0" indent="0" algn="ctr" defTabSz="560831">
              <a:lnSpc>
                <a:spcPct val="100000"/>
              </a:lnSpc>
              <a:spcBef>
                <a:spcPts val="0"/>
              </a:spcBef>
              <a:buClrTx/>
              <a:buSzTx/>
              <a:buNone/>
              <a:defRPr sz="2304">
                <a:latin typeface="Avenir Next Medium"/>
                <a:ea typeface="Avenir Next Medium"/>
                <a:cs typeface="Avenir Next Medium"/>
                <a:sym typeface="Avenir Next Medium"/>
              </a:defRPr>
            </a:lvl1pPr>
          </a:lstStyle>
          <a:p>
            <a:pPr/>
            <a:r>
              <a:t>Autor y fecha</a:t>
            </a:r>
          </a:p>
        </p:txBody>
      </p:sp>
      <p:sp>
        <p:nvSpPr>
          <p:cNvPr id="14" name="Número de diapositiva"/>
          <p:cNvSpPr txBox="1"/>
          <p:nvPr>
            <p:ph type="sldNum" sz="quarter" idx="2"/>
          </p:nvPr>
        </p:nvSpPr>
        <p:spPr>
          <a:xfrm>
            <a:off x="6342126" y="9053321"/>
            <a:ext cx="320549"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98" name="Nivel de texto 1…"/>
          <p:cNvSpPr txBox="1"/>
          <p:nvPr>
            <p:ph type="body" sz="half" idx="1" hasCustomPrompt="1"/>
          </p:nvPr>
        </p:nvSpPr>
        <p:spPr>
          <a:xfrm>
            <a:off x="762000" y="3341985"/>
            <a:ext cx="11480800" cy="2887663"/>
          </a:xfrm>
          <a:prstGeom prst="rect">
            <a:avLst/>
          </a:prstGeom>
        </p:spPr>
        <p:txBody>
          <a:bodyPr anchor="ctr"/>
          <a:lstStyle>
            <a:lvl1pPr marL="0" indent="0" algn="ctr">
              <a:lnSpc>
                <a:spcPct val="100000"/>
              </a:lnSpc>
              <a:spcBef>
                <a:spcPts val="0"/>
              </a:spcBef>
              <a:buClrTx/>
              <a:buSzTx/>
              <a:buNone/>
              <a:defRPr spc="-174" sz="58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1pPr>
            <a:lvl2pPr marL="0" indent="457200" algn="ctr">
              <a:lnSpc>
                <a:spcPct val="100000"/>
              </a:lnSpc>
              <a:spcBef>
                <a:spcPts val="0"/>
              </a:spcBef>
              <a:buClrTx/>
              <a:buSzTx/>
              <a:buNone/>
              <a:defRPr spc="-174" sz="58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2pPr>
            <a:lvl3pPr marL="0" indent="914400" algn="ctr">
              <a:lnSpc>
                <a:spcPct val="100000"/>
              </a:lnSpc>
              <a:spcBef>
                <a:spcPts val="0"/>
              </a:spcBef>
              <a:buClrTx/>
              <a:buSzTx/>
              <a:buNone/>
              <a:defRPr spc="-174" sz="58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3pPr>
            <a:lvl4pPr marL="0" indent="1371600" algn="ctr">
              <a:lnSpc>
                <a:spcPct val="100000"/>
              </a:lnSpc>
              <a:spcBef>
                <a:spcPts val="0"/>
              </a:spcBef>
              <a:buClrTx/>
              <a:buSzTx/>
              <a:buNone/>
              <a:defRPr spc="-174" sz="58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4pPr>
            <a:lvl5pPr marL="0" indent="1828800" algn="ctr">
              <a:lnSpc>
                <a:spcPct val="100000"/>
              </a:lnSpc>
              <a:spcBef>
                <a:spcPts val="0"/>
              </a:spcBef>
              <a:buClrTx/>
              <a:buSzTx/>
              <a:buNone/>
              <a:defRPr spc="-174" sz="5800">
                <a:gradFill flip="none" rotWithShape="1">
                  <a:gsLst>
                    <a:gs pos="0">
                      <a:srgbClr val="1E98FD"/>
                    </a:gs>
                    <a:gs pos="100000">
                      <a:srgbClr val="FF00F7"/>
                    </a:gs>
                  </a:gsLst>
                  <a:lin ang="3960000" scaled="0"/>
                </a:gradFill>
                <a:latin typeface="Avenir Next Medium"/>
                <a:ea typeface="Avenir Next Medium"/>
                <a:cs typeface="Avenir Next Medium"/>
                <a:sym typeface="Avenir Next Medium"/>
              </a:defRPr>
            </a:lvl5pPr>
          </a:lstStyle>
          <a:p>
            <a:pPr/>
            <a:r>
              <a:t>Declaración</a:t>
            </a:r>
          </a:p>
          <a:p>
            <a:pPr lvl="1"/>
            <a:r>
              <a:t/>
            </a:r>
          </a:p>
          <a:p>
            <a:pPr lvl="2"/>
            <a:r>
              <a:t/>
            </a:r>
          </a:p>
          <a:p>
            <a:pPr lvl="3"/>
            <a:r>
              <a:t/>
            </a:r>
          </a:p>
          <a:p>
            <a:pPr lvl="4"/>
            <a:r>
              <a:t/>
            </a:r>
          </a:p>
        </p:txBody>
      </p:sp>
      <p:sp>
        <p:nvSpPr>
          <p:cNvPr id="9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importante">
    <p:spTree>
      <p:nvGrpSpPr>
        <p:cNvPr id="1" name=""/>
        <p:cNvGrpSpPr/>
        <p:nvPr/>
      </p:nvGrpSpPr>
      <p:grpSpPr>
        <a:xfrm>
          <a:off x="0" y="0"/>
          <a:ext cx="0" cy="0"/>
          <a:chOff x="0" y="0"/>
          <a:chExt cx="0" cy="0"/>
        </a:xfrm>
      </p:grpSpPr>
      <p:sp>
        <p:nvSpPr>
          <p:cNvPr id="106" name="Nivel de texto 1…"/>
          <p:cNvSpPr txBox="1"/>
          <p:nvPr>
            <p:ph type="body" sz="half" idx="1" hasCustomPrompt="1"/>
          </p:nvPr>
        </p:nvSpPr>
        <p:spPr>
          <a:xfrm>
            <a:off x="762000" y="2044700"/>
            <a:ext cx="11480800" cy="3757762"/>
          </a:xfrm>
          <a:prstGeom prst="rect">
            <a:avLst/>
          </a:prstGeom>
        </p:spPr>
        <p:txBody>
          <a:bodyPr anchor="b"/>
          <a:lstStyle>
            <a:lvl1pPr marL="0" indent="0" algn="ctr">
              <a:lnSpc>
                <a:spcPct val="80000"/>
              </a:lnSpc>
              <a:spcBef>
                <a:spcPts val="0"/>
              </a:spcBef>
              <a:buClrTx/>
              <a:buSzTx/>
              <a:buNone/>
              <a:defRPr spc="-316" sz="15800">
                <a:gradFill flip="none" rotWithShape="1">
                  <a:gsLst>
                    <a:gs pos="0">
                      <a:srgbClr val="1E98FD"/>
                    </a:gs>
                    <a:gs pos="100000">
                      <a:srgbClr val="FF00F7"/>
                    </a:gs>
                  </a:gsLst>
                  <a:lin ang="3960000" scaled="0"/>
                </a:gradFill>
                <a:latin typeface="+mn-lt"/>
                <a:ea typeface="+mn-ea"/>
                <a:cs typeface="+mn-cs"/>
                <a:sym typeface="Avenir Next Demi Bold"/>
              </a:defRPr>
            </a:lvl1pPr>
            <a:lvl2pPr marL="0" indent="457200" algn="ctr">
              <a:lnSpc>
                <a:spcPct val="80000"/>
              </a:lnSpc>
              <a:spcBef>
                <a:spcPts val="0"/>
              </a:spcBef>
              <a:buClrTx/>
              <a:buSzTx/>
              <a:buNone/>
              <a:defRPr spc="-316" sz="15800">
                <a:gradFill flip="none" rotWithShape="1">
                  <a:gsLst>
                    <a:gs pos="0">
                      <a:srgbClr val="1E98FD"/>
                    </a:gs>
                    <a:gs pos="100000">
                      <a:srgbClr val="FF00F7"/>
                    </a:gs>
                  </a:gsLst>
                  <a:lin ang="3960000" scaled="0"/>
                </a:gradFill>
                <a:latin typeface="+mn-lt"/>
                <a:ea typeface="+mn-ea"/>
                <a:cs typeface="+mn-cs"/>
                <a:sym typeface="Avenir Next Demi Bold"/>
              </a:defRPr>
            </a:lvl2pPr>
            <a:lvl3pPr marL="0" indent="914400" algn="ctr">
              <a:lnSpc>
                <a:spcPct val="80000"/>
              </a:lnSpc>
              <a:spcBef>
                <a:spcPts val="0"/>
              </a:spcBef>
              <a:buClrTx/>
              <a:buSzTx/>
              <a:buNone/>
              <a:defRPr spc="-316" sz="15800">
                <a:gradFill flip="none" rotWithShape="1">
                  <a:gsLst>
                    <a:gs pos="0">
                      <a:srgbClr val="1E98FD"/>
                    </a:gs>
                    <a:gs pos="100000">
                      <a:srgbClr val="FF00F7"/>
                    </a:gs>
                  </a:gsLst>
                  <a:lin ang="3960000" scaled="0"/>
                </a:gradFill>
                <a:latin typeface="+mn-lt"/>
                <a:ea typeface="+mn-ea"/>
                <a:cs typeface="+mn-cs"/>
                <a:sym typeface="Avenir Next Demi Bold"/>
              </a:defRPr>
            </a:lvl3pPr>
            <a:lvl4pPr marL="0" indent="1371600" algn="ctr">
              <a:lnSpc>
                <a:spcPct val="80000"/>
              </a:lnSpc>
              <a:spcBef>
                <a:spcPts val="0"/>
              </a:spcBef>
              <a:buClrTx/>
              <a:buSzTx/>
              <a:buNone/>
              <a:defRPr spc="-316" sz="15800">
                <a:gradFill flip="none" rotWithShape="1">
                  <a:gsLst>
                    <a:gs pos="0">
                      <a:srgbClr val="1E98FD"/>
                    </a:gs>
                    <a:gs pos="100000">
                      <a:srgbClr val="FF00F7"/>
                    </a:gs>
                  </a:gsLst>
                  <a:lin ang="3960000" scaled="0"/>
                </a:gradFill>
                <a:latin typeface="+mn-lt"/>
                <a:ea typeface="+mn-ea"/>
                <a:cs typeface="+mn-cs"/>
                <a:sym typeface="Avenir Next Demi Bold"/>
              </a:defRPr>
            </a:lvl4pPr>
            <a:lvl5pPr marL="0" indent="1828800" algn="ctr">
              <a:lnSpc>
                <a:spcPct val="80000"/>
              </a:lnSpc>
              <a:spcBef>
                <a:spcPts val="0"/>
              </a:spcBef>
              <a:buClrTx/>
              <a:buSzTx/>
              <a:buNone/>
              <a:defRPr spc="-316" sz="15800">
                <a:gradFill flip="none" rotWithShape="1">
                  <a:gsLst>
                    <a:gs pos="0">
                      <a:srgbClr val="1E98FD"/>
                    </a:gs>
                    <a:gs pos="100000">
                      <a:srgbClr val="FF00F7"/>
                    </a:gs>
                  </a:gsLst>
                  <a:lin ang="3960000" scaled="0"/>
                </a:gradFill>
                <a:latin typeface="+mn-lt"/>
                <a:ea typeface="+mn-ea"/>
                <a:cs typeface="+mn-cs"/>
                <a:sym typeface="Avenir Next Demi Bold"/>
              </a:defRPr>
            </a:lvl5pPr>
          </a:lstStyle>
          <a:p>
            <a:pPr/>
            <a:r>
              <a:t>100 %</a:t>
            </a:r>
          </a:p>
          <a:p>
            <a:pPr lvl="1"/>
            <a:r>
              <a:t/>
            </a:r>
          </a:p>
          <a:p>
            <a:pPr lvl="2"/>
            <a:r>
              <a:t/>
            </a:r>
          </a:p>
          <a:p>
            <a:pPr lvl="3"/>
            <a:r>
              <a:t/>
            </a:r>
          </a:p>
          <a:p>
            <a:pPr lvl="4"/>
            <a:r>
              <a:t/>
            </a:r>
          </a:p>
        </p:txBody>
      </p:sp>
      <p:sp>
        <p:nvSpPr>
          <p:cNvPr id="107" name="Información fáctica"/>
          <p:cNvSpPr txBox="1"/>
          <p:nvPr>
            <p:ph type="body" sz="quarter" idx="21" hasCustomPrompt="1"/>
          </p:nvPr>
        </p:nvSpPr>
        <p:spPr>
          <a:xfrm>
            <a:off x="762000" y="5829300"/>
            <a:ext cx="11480800" cy="613594"/>
          </a:xfrm>
          <a:prstGeom prst="rect">
            <a:avLst/>
          </a:prstGeom>
        </p:spPr>
        <p:txBody>
          <a:bodyPr/>
          <a:lstStyle>
            <a:lvl1pPr marL="0" indent="0" algn="ctr" defTabSz="808990">
              <a:lnSpc>
                <a:spcPct val="100000"/>
              </a:lnSpc>
              <a:spcBef>
                <a:spcPts val="0"/>
              </a:spcBef>
              <a:buClrTx/>
              <a:buSzTx/>
              <a:buNone/>
              <a:defRPr sz="2940">
                <a:latin typeface="Avenir Next Medium"/>
                <a:ea typeface="Avenir Next Medium"/>
                <a:cs typeface="Avenir Next Medium"/>
                <a:sym typeface="Avenir Next Medium"/>
              </a:defRPr>
            </a:lvl1pPr>
          </a:lstStyle>
          <a:p>
            <a:pPr/>
            <a:r>
              <a:t>Información fáctica</a:t>
            </a:r>
          </a:p>
        </p:txBody>
      </p:sp>
      <p:sp>
        <p:nvSpPr>
          <p:cNvPr id="10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15" name="Nivel de texto 1…"/>
          <p:cNvSpPr txBox="1"/>
          <p:nvPr>
            <p:ph type="body" sz="half" idx="1" hasCustomPrompt="1"/>
          </p:nvPr>
        </p:nvSpPr>
        <p:spPr>
          <a:xfrm>
            <a:off x="762000" y="3498850"/>
            <a:ext cx="11480800" cy="2421384"/>
          </a:xfrm>
          <a:prstGeom prst="rect">
            <a:avLst/>
          </a:prstGeom>
        </p:spPr>
        <p:txBody>
          <a:bodyPr anchor="ctr"/>
          <a:lstStyle>
            <a:lvl1pPr marL="0" indent="0" algn="ctr">
              <a:lnSpc>
                <a:spcPct val="80000"/>
              </a:lnSpc>
              <a:spcBef>
                <a:spcPts val="0"/>
              </a:spcBef>
              <a:buClrTx/>
              <a:buSzTx/>
              <a:buNone/>
              <a:defRPr spc="-116" sz="5800">
                <a:gradFill flip="none" rotWithShape="1">
                  <a:gsLst>
                    <a:gs pos="0">
                      <a:srgbClr val="FF00D8"/>
                    </a:gs>
                    <a:gs pos="100000">
                      <a:srgbClr val="FF542E"/>
                    </a:gs>
                  </a:gsLst>
                  <a:lin ang="3960000" scaled="0"/>
                </a:gradFill>
                <a:latin typeface="+mn-lt"/>
                <a:ea typeface="+mn-ea"/>
                <a:cs typeface="+mn-cs"/>
                <a:sym typeface="Avenir Next Demi Bold"/>
              </a:defRPr>
            </a:lvl1pPr>
            <a:lvl2pPr marL="0" indent="457200" algn="ctr">
              <a:lnSpc>
                <a:spcPct val="80000"/>
              </a:lnSpc>
              <a:spcBef>
                <a:spcPts val="0"/>
              </a:spcBef>
              <a:buClrTx/>
              <a:buSzTx/>
              <a:buNone/>
              <a:defRPr spc="-116" sz="5800">
                <a:gradFill flip="none" rotWithShape="1">
                  <a:gsLst>
                    <a:gs pos="0">
                      <a:srgbClr val="FF00D8"/>
                    </a:gs>
                    <a:gs pos="100000">
                      <a:srgbClr val="FF542E"/>
                    </a:gs>
                  </a:gsLst>
                  <a:lin ang="3960000" scaled="0"/>
                </a:gradFill>
                <a:latin typeface="+mn-lt"/>
                <a:ea typeface="+mn-ea"/>
                <a:cs typeface="+mn-cs"/>
                <a:sym typeface="Avenir Next Demi Bold"/>
              </a:defRPr>
            </a:lvl2pPr>
            <a:lvl3pPr marL="0" indent="914400" algn="ctr">
              <a:lnSpc>
                <a:spcPct val="80000"/>
              </a:lnSpc>
              <a:spcBef>
                <a:spcPts val="0"/>
              </a:spcBef>
              <a:buClrTx/>
              <a:buSzTx/>
              <a:buNone/>
              <a:defRPr spc="-116" sz="5800">
                <a:gradFill flip="none" rotWithShape="1">
                  <a:gsLst>
                    <a:gs pos="0">
                      <a:srgbClr val="FF00D8"/>
                    </a:gs>
                    <a:gs pos="100000">
                      <a:srgbClr val="FF542E"/>
                    </a:gs>
                  </a:gsLst>
                  <a:lin ang="3960000" scaled="0"/>
                </a:gradFill>
                <a:latin typeface="+mn-lt"/>
                <a:ea typeface="+mn-ea"/>
                <a:cs typeface="+mn-cs"/>
                <a:sym typeface="Avenir Next Demi Bold"/>
              </a:defRPr>
            </a:lvl3pPr>
            <a:lvl4pPr marL="0" indent="1371600" algn="ctr">
              <a:lnSpc>
                <a:spcPct val="80000"/>
              </a:lnSpc>
              <a:spcBef>
                <a:spcPts val="0"/>
              </a:spcBef>
              <a:buClrTx/>
              <a:buSzTx/>
              <a:buNone/>
              <a:defRPr spc="-116" sz="5800">
                <a:gradFill flip="none" rotWithShape="1">
                  <a:gsLst>
                    <a:gs pos="0">
                      <a:srgbClr val="FF00D8"/>
                    </a:gs>
                    <a:gs pos="100000">
                      <a:srgbClr val="FF542E"/>
                    </a:gs>
                  </a:gsLst>
                  <a:lin ang="3960000" scaled="0"/>
                </a:gradFill>
                <a:latin typeface="+mn-lt"/>
                <a:ea typeface="+mn-ea"/>
                <a:cs typeface="+mn-cs"/>
                <a:sym typeface="Avenir Next Demi Bold"/>
              </a:defRPr>
            </a:lvl4pPr>
            <a:lvl5pPr marL="0" indent="1828800" algn="ctr">
              <a:lnSpc>
                <a:spcPct val="80000"/>
              </a:lnSpc>
              <a:spcBef>
                <a:spcPts val="0"/>
              </a:spcBef>
              <a:buClrTx/>
              <a:buSzTx/>
              <a:buNone/>
              <a:defRPr spc="-116" sz="5800">
                <a:gradFill flip="none" rotWithShape="1">
                  <a:gsLst>
                    <a:gs pos="0">
                      <a:srgbClr val="FF00D8"/>
                    </a:gs>
                    <a:gs pos="100000">
                      <a:srgbClr val="FF542E"/>
                    </a:gs>
                  </a:gsLst>
                  <a:lin ang="3960000" scaled="0"/>
                </a:gradFill>
                <a:latin typeface="+mn-lt"/>
                <a:ea typeface="+mn-ea"/>
                <a:cs typeface="+mn-cs"/>
                <a:sym typeface="Avenir Next Demi Bold"/>
              </a:defRPr>
            </a:lvl5pPr>
          </a:lstStyle>
          <a:p>
            <a:pPr/>
            <a:r>
              <a:t>“Cita destacable”</a:t>
            </a:r>
          </a:p>
          <a:p>
            <a:pPr lvl="1"/>
            <a:r>
              <a:t/>
            </a:r>
          </a:p>
          <a:p>
            <a:pPr lvl="2"/>
            <a:r>
              <a:t/>
            </a:r>
          </a:p>
          <a:p>
            <a:pPr lvl="3"/>
            <a:r>
              <a:t/>
            </a:r>
          </a:p>
          <a:p>
            <a:pPr lvl="4"/>
            <a:r>
              <a:t/>
            </a:r>
          </a:p>
        </p:txBody>
      </p:sp>
      <p:sp>
        <p:nvSpPr>
          <p:cNvPr id="116" name="Atribución"/>
          <p:cNvSpPr txBox="1"/>
          <p:nvPr>
            <p:ph type="body" sz="quarter" idx="21" hasCustomPrompt="1"/>
          </p:nvPr>
        </p:nvSpPr>
        <p:spPr>
          <a:xfrm>
            <a:off x="762000" y="7100189"/>
            <a:ext cx="11480800" cy="605791"/>
          </a:xfrm>
          <a:prstGeom prst="rect">
            <a:avLst/>
          </a:prstGeom>
        </p:spPr>
        <p:txBody>
          <a:bodyPr anchor="ctr"/>
          <a:lstStyle>
            <a:lvl1pPr marL="0" indent="0" algn="ctr" defTabSz="572516">
              <a:lnSpc>
                <a:spcPct val="100000"/>
              </a:lnSpc>
              <a:spcBef>
                <a:spcPts val="0"/>
              </a:spcBef>
              <a:buClrTx/>
              <a:buSzTx/>
              <a:buNone/>
              <a:defRPr sz="2940">
                <a:latin typeface="Avenir Next Medium"/>
                <a:ea typeface="Avenir Next Medium"/>
                <a:cs typeface="Avenir Next Medium"/>
                <a:sym typeface="Avenir Next Medium"/>
              </a:defRPr>
            </a:lvl1pPr>
          </a:lstStyle>
          <a:p>
            <a:pPr/>
            <a:r>
              <a:t>Atribución</a:t>
            </a:r>
          </a:p>
        </p:txBody>
      </p:sp>
      <p:sp>
        <p:nvSpPr>
          <p:cNvPr id="11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24" name="Dos medusas frente a un fondo rosa"/>
          <p:cNvSpPr/>
          <p:nvPr>
            <p:ph type="pic" sz="half" idx="21"/>
          </p:nvPr>
        </p:nvSpPr>
        <p:spPr>
          <a:xfrm>
            <a:off x="6502400" y="4254500"/>
            <a:ext cx="7302500" cy="5515175"/>
          </a:xfrm>
          <a:prstGeom prst="rect">
            <a:avLst/>
          </a:prstGeom>
        </p:spPr>
        <p:txBody>
          <a:bodyPr lIns="91439" tIns="45719" rIns="91439" bIns="45719">
            <a:noAutofit/>
          </a:bodyPr>
          <a:lstStyle/>
          <a:p>
            <a:pPr/>
          </a:p>
        </p:txBody>
      </p:sp>
      <p:sp>
        <p:nvSpPr>
          <p:cNvPr id="125" name="Dos medusas se tocan frente a un fondo azul oscuro"/>
          <p:cNvSpPr/>
          <p:nvPr>
            <p:ph type="pic" sz="half" idx="22"/>
          </p:nvPr>
        </p:nvSpPr>
        <p:spPr>
          <a:xfrm>
            <a:off x="6105525" y="0"/>
            <a:ext cx="7296150" cy="4864100"/>
          </a:xfrm>
          <a:prstGeom prst="rect">
            <a:avLst/>
          </a:prstGeom>
        </p:spPr>
        <p:txBody>
          <a:bodyPr lIns="91439" tIns="45719" rIns="91439" bIns="45719">
            <a:noAutofit/>
          </a:bodyPr>
          <a:lstStyle/>
          <a:p>
            <a:pPr/>
          </a:p>
        </p:txBody>
      </p:sp>
      <p:sp>
        <p:nvSpPr>
          <p:cNvPr id="126" name="Dos medusas frente a un fondo azul"/>
          <p:cNvSpPr/>
          <p:nvPr>
            <p:ph type="pic" idx="23"/>
          </p:nvPr>
        </p:nvSpPr>
        <p:spPr>
          <a:xfrm>
            <a:off x="-4267200" y="0"/>
            <a:ext cx="14630400" cy="9753601"/>
          </a:xfrm>
          <a:prstGeom prst="rect">
            <a:avLst/>
          </a:prstGeom>
        </p:spPr>
        <p:txBody>
          <a:bodyPr lIns="91439" tIns="45719" rIns="91439" bIns="45719">
            <a:noAutofit/>
          </a:bodyPr>
          <a:lstStyle/>
          <a:p>
            <a:pPr/>
          </a:p>
        </p:txBody>
      </p:sp>
      <p:sp>
        <p:nvSpPr>
          <p:cNvPr id="12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34" name="Dos medusas se tocan frente a un fondo azul oscuro"/>
          <p:cNvSpPr/>
          <p:nvPr>
            <p:ph type="pic" idx="21"/>
          </p:nvPr>
        </p:nvSpPr>
        <p:spPr>
          <a:xfrm>
            <a:off x="-812800" y="0"/>
            <a:ext cx="14630400" cy="9753600"/>
          </a:xfrm>
          <a:prstGeom prst="rect">
            <a:avLst/>
          </a:prstGeom>
        </p:spPr>
        <p:txBody>
          <a:bodyPr lIns="91439" tIns="45719" rIns="91439" bIns="45719">
            <a:noAutofit/>
          </a:bodyPr>
          <a:lstStyle/>
          <a:p>
            <a:pPr/>
          </a:p>
        </p:txBody>
      </p:sp>
      <p:sp>
        <p:nvSpPr>
          <p:cNvPr id="13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42" name="Número de diapositiva"/>
          <p:cNvSpPr txBox="1"/>
          <p:nvPr>
            <p:ph type="sldNum" sz="quarter" idx="2"/>
          </p:nvPr>
        </p:nvSpPr>
        <p:spPr>
          <a:xfrm>
            <a:off x="6342887" y="9053321"/>
            <a:ext cx="320549"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49" name="Número de diapositiva"/>
          <p:cNvSpPr txBox="1"/>
          <p:nvPr>
            <p:ph type="sldNum" sz="quarter" idx="2"/>
          </p:nvPr>
        </p:nvSpPr>
        <p:spPr>
          <a:xfrm>
            <a:off x="12178974" y="8886613"/>
            <a:ext cx="392334" cy="409449"/>
          </a:xfrm>
          <a:prstGeom prst="rect">
            <a:avLst/>
          </a:prstGeom>
        </p:spPr>
        <p:txBody>
          <a:bodyPr lIns="65023" tIns="65023" rIns="65023" bIns="65023" anchor="t"/>
          <a:lstStyle>
            <a:lvl1pPr algn="r" defTabSz="1300480">
              <a:defRPr sz="1800">
                <a:solidFill>
                  <a:srgbClr val="FFFF66"/>
                </a:solidFill>
                <a:latin typeface="Tahoma"/>
                <a:ea typeface="Tahoma"/>
                <a:cs typeface="Tahoma"/>
                <a:sym typeface="Tahom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gradFill flip="none" rotWithShape="1">
          <a:gsLst>
            <a:gs pos="0">
              <a:srgbClr val="515362"/>
            </a:gs>
            <a:gs pos="100000">
              <a:srgbClr val="5A5C6C"/>
            </a:gs>
          </a:gsLst>
          <a:lin ang="16200000" scaled="0"/>
        </a:gradFill>
      </p:bgPr>
    </p:bg>
    <p:spTree>
      <p:nvGrpSpPr>
        <p:cNvPr id="1" name=""/>
        <p:cNvGrpSpPr/>
        <p:nvPr/>
      </p:nvGrpSpPr>
      <p:grpSpPr>
        <a:xfrm>
          <a:off x="0" y="0"/>
          <a:ext cx="0" cy="0"/>
          <a:chOff x="0" y="0"/>
          <a:chExt cx="0" cy="0"/>
        </a:xfrm>
      </p:grpSpPr>
      <p:grpSp>
        <p:nvGrpSpPr>
          <p:cNvPr id="306" name="Agrupar"/>
          <p:cNvGrpSpPr/>
          <p:nvPr/>
        </p:nvGrpSpPr>
        <p:grpSpPr>
          <a:xfrm>
            <a:off x="5273" y="2022968"/>
            <a:ext cx="13004043" cy="7730632"/>
            <a:chOff x="0" y="0"/>
            <a:chExt cx="13004043" cy="7730631"/>
          </a:xfrm>
        </p:grpSpPr>
        <p:grpSp>
          <p:nvGrpSpPr>
            <p:cNvPr id="169" name="Agrupar"/>
            <p:cNvGrpSpPr/>
            <p:nvPr/>
          </p:nvGrpSpPr>
          <p:grpSpPr>
            <a:xfrm>
              <a:off x="39882" y="-1"/>
              <a:ext cx="12964162" cy="7730633"/>
              <a:chOff x="0" y="0"/>
              <a:chExt cx="12964160" cy="7730631"/>
            </a:xfrm>
          </p:grpSpPr>
          <p:sp>
            <p:nvSpPr>
              <p:cNvPr id="156" name="Línea"/>
              <p:cNvSpPr/>
              <p:nvPr/>
            </p:nvSpPr>
            <p:spPr>
              <a:xfrm>
                <a:off x="3113475" y="496711"/>
                <a:ext cx="6355646" cy="4763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90" y="870"/>
                    </a:moveTo>
                    <a:lnTo>
                      <a:pt x="4819" y="4484"/>
                    </a:lnTo>
                    <a:lnTo>
                      <a:pt x="506" y="4822"/>
                    </a:lnTo>
                    <a:lnTo>
                      <a:pt x="0" y="6419"/>
                    </a:lnTo>
                    <a:lnTo>
                      <a:pt x="2854" y="10503"/>
                    </a:lnTo>
                    <a:lnTo>
                      <a:pt x="4688" y="9234"/>
                    </a:lnTo>
                    <a:lnTo>
                      <a:pt x="7612" y="11107"/>
                    </a:lnTo>
                    <a:lnTo>
                      <a:pt x="8563" y="13707"/>
                    </a:lnTo>
                    <a:lnTo>
                      <a:pt x="8310" y="14844"/>
                    </a:lnTo>
                    <a:lnTo>
                      <a:pt x="8625" y="16983"/>
                    </a:lnTo>
                    <a:lnTo>
                      <a:pt x="8816" y="20464"/>
                    </a:lnTo>
                    <a:lnTo>
                      <a:pt x="11226" y="21600"/>
                    </a:lnTo>
                    <a:lnTo>
                      <a:pt x="12937" y="20730"/>
                    </a:lnTo>
                    <a:lnTo>
                      <a:pt x="12300" y="18191"/>
                    </a:lnTo>
                    <a:lnTo>
                      <a:pt x="15277" y="15918"/>
                    </a:lnTo>
                    <a:lnTo>
                      <a:pt x="17503" y="15785"/>
                    </a:lnTo>
                    <a:lnTo>
                      <a:pt x="18769" y="13912"/>
                    </a:lnTo>
                    <a:lnTo>
                      <a:pt x="18116" y="10247"/>
                    </a:lnTo>
                    <a:lnTo>
                      <a:pt x="19996" y="9142"/>
                    </a:lnTo>
                    <a:lnTo>
                      <a:pt x="21600" y="4648"/>
                    </a:lnTo>
                    <a:lnTo>
                      <a:pt x="19321"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7" name="Línea"/>
              <p:cNvSpPr/>
              <p:nvPr/>
            </p:nvSpPr>
            <p:spPr>
              <a:xfrm>
                <a:off x="1472071" y="496711"/>
                <a:ext cx="8954348" cy="5341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50" y="593"/>
                    </a:moveTo>
                    <a:lnTo>
                      <a:pt x="6252" y="2392"/>
                    </a:lnTo>
                    <a:lnTo>
                      <a:pt x="5087" y="1972"/>
                    </a:lnTo>
                    <a:lnTo>
                      <a:pt x="2881" y="2867"/>
                    </a:lnTo>
                    <a:lnTo>
                      <a:pt x="948" y="2985"/>
                    </a:lnTo>
                    <a:lnTo>
                      <a:pt x="0" y="5733"/>
                    </a:lnTo>
                    <a:lnTo>
                      <a:pt x="496" y="6628"/>
                    </a:lnTo>
                    <a:lnTo>
                      <a:pt x="1258" y="5971"/>
                    </a:lnTo>
                    <a:lnTo>
                      <a:pt x="2342" y="6272"/>
                    </a:lnTo>
                    <a:lnTo>
                      <a:pt x="2745" y="7760"/>
                    </a:lnTo>
                    <a:lnTo>
                      <a:pt x="1890" y="9312"/>
                    </a:lnTo>
                    <a:lnTo>
                      <a:pt x="2881" y="10444"/>
                    </a:lnTo>
                    <a:lnTo>
                      <a:pt x="3959" y="10088"/>
                    </a:lnTo>
                    <a:lnTo>
                      <a:pt x="4907" y="11101"/>
                    </a:lnTo>
                    <a:lnTo>
                      <a:pt x="6841" y="11220"/>
                    </a:lnTo>
                    <a:lnTo>
                      <a:pt x="8774" y="13009"/>
                    </a:lnTo>
                    <a:lnTo>
                      <a:pt x="9226" y="15273"/>
                    </a:lnTo>
                    <a:lnTo>
                      <a:pt x="8818" y="19336"/>
                    </a:lnTo>
                    <a:lnTo>
                      <a:pt x="9226" y="20705"/>
                    </a:lnTo>
                    <a:lnTo>
                      <a:pt x="11611" y="20468"/>
                    </a:lnTo>
                    <a:lnTo>
                      <a:pt x="12467" y="21600"/>
                    </a:lnTo>
                    <a:lnTo>
                      <a:pt x="14128" y="18679"/>
                    </a:lnTo>
                    <a:lnTo>
                      <a:pt x="13817" y="16588"/>
                    </a:lnTo>
                    <a:lnTo>
                      <a:pt x="15348" y="15273"/>
                    </a:lnTo>
                    <a:lnTo>
                      <a:pt x="16426" y="15693"/>
                    </a:lnTo>
                    <a:lnTo>
                      <a:pt x="17864" y="14744"/>
                    </a:lnTo>
                    <a:lnTo>
                      <a:pt x="18545" y="10718"/>
                    </a:lnTo>
                    <a:lnTo>
                      <a:pt x="19841" y="8417"/>
                    </a:lnTo>
                    <a:lnTo>
                      <a:pt x="21600" y="8180"/>
                    </a:lnTo>
                    <a:lnTo>
                      <a:pt x="21284" y="6692"/>
                    </a:lnTo>
                    <a:lnTo>
                      <a:pt x="19982" y="5140"/>
                    </a:lnTo>
                    <a:lnTo>
                      <a:pt x="20789" y="1917"/>
                    </a:lnTo>
                    <a:lnTo>
                      <a:pt x="19552" y="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8" name="Línea"/>
              <p:cNvSpPr/>
              <p:nvPr/>
            </p:nvSpPr>
            <p:spPr>
              <a:xfrm>
                <a:off x="0" y="390595"/>
                <a:ext cx="12941583" cy="7014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5" y="0"/>
                    </a:moveTo>
                    <a:lnTo>
                      <a:pt x="501" y="2280"/>
                    </a:lnTo>
                    <a:lnTo>
                      <a:pt x="0" y="4630"/>
                    </a:lnTo>
                    <a:lnTo>
                      <a:pt x="313" y="8488"/>
                    </a:lnTo>
                    <a:lnTo>
                      <a:pt x="1556" y="10532"/>
                    </a:lnTo>
                    <a:lnTo>
                      <a:pt x="3320" y="11818"/>
                    </a:lnTo>
                    <a:lnTo>
                      <a:pt x="5426" y="11478"/>
                    </a:lnTo>
                    <a:lnTo>
                      <a:pt x="6613" y="13487"/>
                    </a:lnTo>
                    <a:lnTo>
                      <a:pt x="6229" y="14780"/>
                    </a:lnTo>
                    <a:lnTo>
                      <a:pt x="4281" y="14891"/>
                    </a:lnTo>
                    <a:lnTo>
                      <a:pt x="3433" y="14050"/>
                    </a:lnTo>
                    <a:lnTo>
                      <a:pt x="2785" y="14891"/>
                    </a:lnTo>
                    <a:lnTo>
                      <a:pt x="3595" y="17547"/>
                    </a:lnTo>
                    <a:lnTo>
                      <a:pt x="3667" y="20196"/>
                    </a:lnTo>
                    <a:lnTo>
                      <a:pt x="5694" y="21600"/>
                    </a:lnTo>
                    <a:lnTo>
                      <a:pt x="6195" y="20314"/>
                    </a:lnTo>
                    <a:lnTo>
                      <a:pt x="7827" y="19445"/>
                    </a:lnTo>
                    <a:lnTo>
                      <a:pt x="9835" y="20592"/>
                    </a:lnTo>
                    <a:lnTo>
                      <a:pt x="12142" y="19549"/>
                    </a:lnTo>
                    <a:lnTo>
                      <a:pt x="12974" y="20314"/>
                    </a:lnTo>
                    <a:lnTo>
                      <a:pt x="14549" y="18409"/>
                    </a:lnTo>
                    <a:lnTo>
                      <a:pt x="15544" y="16066"/>
                    </a:lnTo>
                    <a:lnTo>
                      <a:pt x="16464" y="16115"/>
                    </a:lnTo>
                    <a:lnTo>
                      <a:pt x="17161" y="16998"/>
                    </a:lnTo>
                    <a:lnTo>
                      <a:pt x="18898" y="14891"/>
                    </a:lnTo>
                    <a:lnTo>
                      <a:pt x="20364" y="15190"/>
                    </a:lnTo>
                    <a:lnTo>
                      <a:pt x="21600" y="1438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59" name="Línea"/>
              <p:cNvSpPr/>
              <p:nvPr/>
            </p:nvSpPr>
            <p:spPr>
              <a:xfrm>
                <a:off x="501226" y="562186"/>
                <a:ext cx="12444873" cy="6231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0" y="0"/>
                    </a:moveTo>
                    <a:lnTo>
                      <a:pt x="0" y="2630"/>
                    </a:lnTo>
                    <a:lnTo>
                      <a:pt x="321" y="6425"/>
                    </a:lnTo>
                    <a:lnTo>
                      <a:pt x="952" y="6832"/>
                    </a:lnTo>
                    <a:lnTo>
                      <a:pt x="1854" y="8507"/>
                    </a:lnTo>
                    <a:lnTo>
                      <a:pt x="2183" y="11277"/>
                    </a:lnTo>
                    <a:lnTo>
                      <a:pt x="3288" y="11731"/>
                    </a:lnTo>
                    <a:lnTo>
                      <a:pt x="4930" y="10557"/>
                    </a:lnTo>
                    <a:lnTo>
                      <a:pt x="5122" y="11684"/>
                    </a:lnTo>
                    <a:lnTo>
                      <a:pt x="6352" y="11841"/>
                    </a:lnTo>
                    <a:lnTo>
                      <a:pt x="7297" y="14596"/>
                    </a:lnTo>
                    <a:lnTo>
                      <a:pt x="6536" y="16951"/>
                    </a:lnTo>
                    <a:lnTo>
                      <a:pt x="5126" y="17350"/>
                    </a:lnTo>
                    <a:lnTo>
                      <a:pt x="3887" y="16998"/>
                    </a:lnTo>
                    <a:lnTo>
                      <a:pt x="3539" y="17562"/>
                    </a:lnTo>
                    <a:lnTo>
                      <a:pt x="3950" y="18900"/>
                    </a:lnTo>
                    <a:lnTo>
                      <a:pt x="3887" y="19863"/>
                    </a:lnTo>
                    <a:lnTo>
                      <a:pt x="4456" y="21600"/>
                    </a:lnTo>
                    <a:lnTo>
                      <a:pt x="6509" y="20528"/>
                    </a:lnTo>
                    <a:lnTo>
                      <a:pt x="6760" y="19503"/>
                    </a:lnTo>
                    <a:lnTo>
                      <a:pt x="7426" y="19964"/>
                    </a:lnTo>
                    <a:lnTo>
                      <a:pt x="9162" y="19158"/>
                    </a:lnTo>
                    <a:lnTo>
                      <a:pt x="9573" y="21240"/>
                    </a:lnTo>
                    <a:lnTo>
                      <a:pt x="11247" y="19886"/>
                    </a:lnTo>
                    <a:lnTo>
                      <a:pt x="12791" y="20277"/>
                    </a:lnTo>
                    <a:lnTo>
                      <a:pt x="13802" y="18994"/>
                    </a:lnTo>
                    <a:lnTo>
                      <a:pt x="14084" y="16286"/>
                    </a:lnTo>
                    <a:lnTo>
                      <a:pt x="15726" y="16333"/>
                    </a:lnTo>
                    <a:lnTo>
                      <a:pt x="15949" y="15057"/>
                    </a:lnTo>
                    <a:lnTo>
                      <a:pt x="16611" y="15112"/>
                    </a:lnTo>
                    <a:lnTo>
                      <a:pt x="17497" y="16388"/>
                    </a:lnTo>
                    <a:lnTo>
                      <a:pt x="18951" y="14197"/>
                    </a:lnTo>
                    <a:lnTo>
                      <a:pt x="20475" y="13970"/>
                    </a:lnTo>
                    <a:lnTo>
                      <a:pt x="21032" y="12295"/>
                    </a:lnTo>
                    <a:lnTo>
                      <a:pt x="21600" y="12404"/>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0" name="Línea"/>
              <p:cNvSpPr/>
              <p:nvPr/>
            </p:nvSpPr>
            <p:spPr>
              <a:xfrm>
                <a:off x="10882489" y="198684"/>
                <a:ext cx="1783645" cy="2684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1" y="0"/>
                    </a:moveTo>
                    <a:lnTo>
                      <a:pt x="5742" y="4233"/>
                    </a:lnTo>
                    <a:lnTo>
                      <a:pt x="4347" y="11681"/>
                    </a:lnTo>
                    <a:lnTo>
                      <a:pt x="12413" y="14006"/>
                    </a:lnTo>
                    <a:lnTo>
                      <a:pt x="16542" y="19002"/>
                    </a:lnTo>
                    <a:lnTo>
                      <a:pt x="21600" y="21600"/>
                    </a:lnTo>
                    <a:lnTo>
                      <a:pt x="14765" y="20183"/>
                    </a:lnTo>
                    <a:lnTo>
                      <a:pt x="9925" y="16041"/>
                    </a:lnTo>
                    <a:lnTo>
                      <a:pt x="3801" y="15478"/>
                    </a:lnTo>
                    <a:lnTo>
                      <a:pt x="0" y="9065"/>
                    </a:lnTo>
                    <a:lnTo>
                      <a:pt x="1312" y="3797"/>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1" name="Línea"/>
              <p:cNvSpPr/>
              <p:nvPr/>
            </p:nvSpPr>
            <p:spPr>
              <a:xfrm>
                <a:off x="11634329" y="0"/>
                <a:ext cx="1307254" cy="252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75" y="6343"/>
                    </a:lnTo>
                    <a:lnTo>
                      <a:pt x="336" y="12743"/>
                    </a:lnTo>
                    <a:lnTo>
                      <a:pt x="1492" y="14755"/>
                    </a:lnTo>
                    <a:lnTo>
                      <a:pt x="8730" y="14290"/>
                    </a:lnTo>
                    <a:lnTo>
                      <a:pt x="12833" y="20401"/>
                    </a:lnTo>
                    <a:lnTo>
                      <a:pt x="21600" y="2160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2" name="Línea"/>
              <p:cNvSpPr/>
              <p:nvPr/>
            </p:nvSpPr>
            <p:spPr>
              <a:xfrm>
                <a:off x="7385191" y="162560"/>
                <a:ext cx="5578970" cy="54096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3" y="0"/>
                    </a:moveTo>
                    <a:lnTo>
                      <a:pt x="10306" y="2028"/>
                    </a:lnTo>
                    <a:lnTo>
                      <a:pt x="12177" y="3056"/>
                    </a:lnTo>
                    <a:lnTo>
                      <a:pt x="12273" y="4940"/>
                    </a:lnTo>
                    <a:lnTo>
                      <a:pt x="11731" y="6599"/>
                    </a:lnTo>
                    <a:lnTo>
                      <a:pt x="12535" y="8339"/>
                    </a:lnTo>
                    <a:lnTo>
                      <a:pt x="12719" y="9998"/>
                    </a:lnTo>
                    <a:lnTo>
                      <a:pt x="11460" y="10295"/>
                    </a:lnTo>
                    <a:lnTo>
                      <a:pt x="8095" y="12477"/>
                    </a:lnTo>
                    <a:lnTo>
                      <a:pt x="8523" y="13126"/>
                    </a:lnTo>
                    <a:lnTo>
                      <a:pt x="8357" y="14640"/>
                    </a:lnTo>
                    <a:lnTo>
                      <a:pt x="6836" y="16380"/>
                    </a:lnTo>
                    <a:lnTo>
                      <a:pt x="4712" y="17832"/>
                    </a:lnTo>
                    <a:lnTo>
                      <a:pt x="1329" y="18264"/>
                    </a:lnTo>
                    <a:lnTo>
                      <a:pt x="166" y="20293"/>
                    </a:lnTo>
                    <a:lnTo>
                      <a:pt x="0" y="21600"/>
                    </a:lnTo>
                    <a:lnTo>
                      <a:pt x="1862" y="19644"/>
                    </a:lnTo>
                    <a:lnTo>
                      <a:pt x="5498" y="18841"/>
                    </a:lnTo>
                    <a:lnTo>
                      <a:pt x="7815" y="17183"/>
                    </a:lnTo>
                    <a:lnTo>
                      <a:pt x="10752" y="17904"/>
                    </a:lnTo>
                    <a:lnTo>
                      <a:pt x="14581" y="17183"/>
                    </a:lnTo>
                    <a:lnTo>
                      <a:pt x="17334" y="15731"/>
                    </a:lnTo>
                    <a:lnTo>
                      <a:pt x="17605" y="14424"/>
                    </a:lnTo>
                    <a:lnTo>
                      <a:pt x="19555" y="13486"/>
                    </a:lnTo>
                    <a:lnTo>
                      <a:pt x="20621" y="13991"/>
                    </a:lnTo>
                    <a:lnTo>
                      <a:pt x="21600" y="13333"/>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3" name="Figura"/>
              <p:cNvSpPr/>
              <p:nvPr/>
            </p:nvSpPr>
            <p:spPr>
              <a:xfrm>
                <a:off x="5296746" y="386080"/>
                <a:ext cx="3158633" cy="304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73" y="2482"/>
                    </a:moveTo>
                    <a:lnTo>
                      <a:pt x="6500" y="2482"/>
                    </a:lnTo>
                    <a:lnTo>
                      <a:pt x="3165" y="8118"/>
                    </a:lnTo>
                    <a:lnTo>
                      <a:pt x="0" y="10776"/>
                    </a:lnTo>
                    <a:lnTo>
                      <a:pt x="7519" y="12537"/>
                    </a:lnTo>
                    <a:lnTo>
                      <a:pt x="6562" y="16156"/>
                    </a:lnTo>
                    <a:lnTo>
                      <a:pt x="9526" y="17389"/>
                    </a:lnTo>
                    <a:lnTo>
                      <a:pt x="7689" y="21600"/>
                    </a:lnTo>
                    <a:lnTo>
                      <a:pt x="14837" y="16572"/>
                    </a:lnTo>
                    <a:lnTo>
                      <a:pt x="14297" y="12425"/>
                    </a:lnTo>
                    <a:lnTo>
                      <a:pt x="18234" y="11993"/>
                    </a:lnTo>
                    <a:lnTo>
                      <a:pt x="21600" y="9623"/>
                    </a:lnTo>
                    <a:lnTo>
                      <a:pt x="20303" y="6661"/>
                    </a:lnTo>
                    <a:lnTo>
                      <a:pt x="20705" y="3138"/>
                    </a:lnTo>
                    <a:lnTo>
                      <a:pt x="18080" y="2626"/>
                    </a:lnTo>
                    <a:lnTo>
                      <a:pt x="14328" y="0"/>
                    </a:lnTo>
                    <a:lnTo>
                      <a:pt x="9573" y="2482"/>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4" name="Línea"/>
              <p:cNvSpPr/>
              <p:nvPr/>
            </p:nvSpPr>
            <p:spPr>
              <a:xfrm>
                <a:off x="9606844" y="2562577"/>
                <a:ext cx="2835770" cy="182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5" y="4880"/>
                    </a:moveTo>
                    <a:lnTo>
                      <a:pt x="13070" y="880"/>
                    </a:lnTo>
                    <a:lnTo>
                      <a:pt x="15203" y="0"/>
                    </a:lnTo>
                    <a:lnTo>
                      <a:pt x="16905" y="2080"/>
                    </a:lnTo>
                    <a:lnTo>
                      <a:pt x="18608" y="6613"/>
                    </a:lnTo>
                    <a:lnTo>
                      <a:pt x="21600" y="6107"/>
                    </a:lnTo>
                    <a:lnTo>
                      <a:pt x="21462" y="9573"/>
                    </a:lnTo>
                    <a:lnTo>
                      <a:pt x="17473" y="11493"/>
                    </a:lnTo>
                    <a:lnTo>
                      <a:pt x="15117" y="11120"/>
                    </a:lnTo>
                    <a:lnTo>
                      <a:pt x="12365" y="12827"/>
                    </a:lnTo>
                    <a:lnTo>
                      <a:pt x="10164" y="16880"/>
                    </a:lnTo>
                    <a:lnTo>
                      <a:pt x="7275" y="14320"/>
                    </a:lnTo>
                    <a:lnTo>
                      <a:pt x="4403" y="21600"/>
                    </a:lnTo>
                    <a:lnTo>
                      <a:pt x="1135" y="20373"/>
                    </a:lnTo>
                    <a:lnTo>
                      <a:pt x="0" y="16027"/>
                    </a:lnTo>
                    <a:lnTo>
                      <a:pt x="2700" y="12880"/>
                    </a:lnTo>
                    <a:lnTo>
                      <a:pt x="4265" y="7493"/>
                    </a:lnTo>
                    <a:lnTo>
                      <a:pt x="7532" y="4000"/>
                    </a:lnTo>
                    <a:lnTo>
                      <a:pt x="12365" y="504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5" name="Línea"/>
              <p:cNvSpPr/>
              <p:nvPr/>
            </p:nvSpPr>
            <p:spPr>
              <a:xfrm>
                <a:off x="6534008" y="5825066"/>
                <a:ext cx="6430153" cy="1779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4" y="439"/>
                    </a:moveTo>
                    <a:lnTo>
                      <a:pt x="18908" y="0"/>
                    </a:lnTo>
                    <a:lnTo>
                      <a:pt x="17277" y="2220"/>
                    </a:lnTo>
                    <a:lnTo>
                      <a:pt x="14683" y="1206"/>
                    </a:lnTo>
                    <a:lnTo>
                      <a:pt x="13189" y="9704"/>
                    </a:lnTo>
                    <a:lnTo>
                      <a:pt x="12135" y="5811"/>
                    </a:lnTo>
                    <a:lnTo>
                      <a:pt x="10254" y="8443"/>
                    </a:lnTo>
                    <a:lnTo>
                      <a:pt x="10959" y="14117"/>
                    </a:lnTo>
                    <a:lnTo>
                      <a:pt x="8130" y="11293"/>
                    </a:lnTo>
                    <a:lnTo>
                      <a:pt x="6735" y="14802"/>
                    </a:lnTo>
                    <a:lnTo>
                      <a:pt x="0" y="18091"/>
                    </a:lnTo>
                    <a:lnTo>
                      <a:pt x="2184" y="21600"/>
                    </a:lnTo>
                    <a:lnTo>
                      <a:pt x="7888" y="18530"/>
                    </a:lnTo>
                    <a:lnTo>
                      <a:pt x="9647" y="20504"/>
                    </a:lnTo>
                    <a:lnTo>
                      <a:pt x="15897" y="18941"/>
                    </a:lnTo>
                    <a:lnTo>
                      <a:pt x="17596" y="20504"/>
                    </a:lnTo>
                    <a:lnTo>
                      <a:pt x="18627" y="16337"/>
                    </a:lnTo>
                    <a:lnTo>
                      <a:pt x="20569" y="19626"/>
                    </a:lnTo>
                    <a:lnTo>
                      <a:pt x="20599" y="9292"/>
                    </a:lnTo>
                    <a:lnTo>
                      <a:pt x="21600" y="7072"/>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6" name="Línea"/>
              <p:cNvSpPr/>
              <p:nvPr/>
            </p:nvSpPr>
            <p:spPr>
              <a:xfrm>
                <a:off x="12243929" y="58702"/>
                <a:ext cx="720232" cy="1928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177" y="7917"/>
                    </a:lnTo>
                    <a:lnTo>
                      <a:pt x="7177" y="16036"/>
                    </a:lnTo>
                    <a:lnTo>
                      <a:pt x="18147" y="21600"/>
                    </a:lnTo>
                    <a:lnTo>
                      <a:pt x="18824" y="14594"/>
                    </a:lnTo>
                    <a:lnTo>
                      <a:pt x="16115" y="10117"/>
                    </a:lnTo>
                    <a:lnTo>
                      <a:pt x="21600" y="6070"/>
                    </a:lnTo>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7" name="Figura"/>
              <p:cNvSpPr/>
              <p:nvPr/>
            </p:nvSpPr>
            <p:spPr>
              <a:xfrm>
                <a:off x="11139875" y="6032782"/>
                <a:ext cx="1458526" cy="885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52" y="0"/>
                    </a:moveTo>
                    <a:lnTo>
                      <a:pt x="10700" y="3361"/>
                    </a:lnTo>
                    <a:lnTo>
                      <a:pt x="7958" y="6006"/>
                    </a:lnTo>
                    <a:lnTo>
                      <a:pt x="4815" y="11902"/>
                    </a:lnTo>
                    <a:lnTo>
                      <a:pt x="0" y="21600"/>
                    </a:lnTo>
                    <a:lnTo>
                      <a:pt x="12037" y="14492"/>
                    </a:lnTo>
                    <a:lnTo>
                      <a:pt x="14445" y="10029"/>
                    </a:lnTo>
                    <a:lnTo>
                      <a:pt x="21600" y="7824"/>
                    </a:lnTo>
                    <a:lnTo>
                      <a:pt x="16852"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168" name="Figura"/>
              <p:cNvSpPr/>
              <p:nvPr/>
            </p:nvSpPr>
            <p:spPr>
              <a:xfrm>
                <a:off x="67733" y="3395697"/>
                <a:ext cx="6177281" cy="4334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58" y="3780"/>
                    </a:lnTo>
                    <a:lnTo>
                      <a:pt x="3032" y="4320"/>
                    </a:lnTo>
                    <a:lnTo>
                      <a:pt x="4547" y="8100"/>
                    </a:lnTo>
                    <a:lnTo>
                      <a:pt x="4168" y="10800"/>
                    </a:lnTo>
                    <a:lnTo>
                      <a:pt x="5305" y="12420"/>
                    </a:lnTo>
                    <a:lnTo>
                      <a:pt x="4547" y="15660"/>
                    </a:lnTo>
                    <a:lnTo>
                      <a:pt x="4926" y="18360"/>
                    </a:lnTo>
                    <a:lnTo>
                      <a:pt x="11747" y="21060"/>
                    </a:lnTo>
                    <a:lnTo>
                      <a:pt x="13263" y="19440"/>
                    </a:lnTo>
                    <a:lnTo>
                      <a:pt x="17432" y="19440"/>
                    </a:lnTo>
                    <a:lnTo>
                      <a:pt x="18189" y="18360"/>
                    </a:lnTo>
                    <a:lnTo>
                      <a:pt x="21600" y="21060"/>
                    </a:lnTo>
                    <a:lnTo>
                      <a:pt x="20842" y="21600"/>
                    </a:lnTo>
                    <a:lnTo>
                      <a:pt x="18189" y="20520"/>
                    </a:lnTo>
                    <a:lnTo>
                      <a:pt x="17053" y="21060"/>
                    </a:lnTo>
                    <a:lnTo>
                      <a:pt x="12884" y="21600"/>
                    </a:lnTo>
                    <a:lnTo>
                      <a:pt x="11368" y="21600"/>
                    </a:lnTo>
                    <a:lnTo>
                      <a:pt x="3789" y="20520"/>
                    </a:lnTo>
                    <a:lnTo>
                      <a:pt x="1516" y="21060"/>
                    </a:lnTo>
                    <a:lnTo>
                      <a:pt x="758" y="18900"/>
                    </a:lnTo>
                    <a:lnTo>
                      <a:pt x="2274" y="16200"/>
                    </a:lnTo>
                    <a:lnTo>
                      <a:pt x="2653" y="12420"/>
                    </a:lnTo>
                    <a:lnTo>
                      <a:pt x="1137" y="9720"/>
                    </a:lnTo>
                    <a:lnTo>
                      <a:pt x="1895" y="7020"/>
                    </a:lnTo>
                    <a:lnTo>
                      <a:pt x="379" y="5940"/>
                    </a:lnTo>
                    <a:lnTo>
                      <a:pt x="0" y="0"/>
                    </a:lnTo>
                    <a:close/>
                  </a:path>
                </a:pathLst>
              </a:custGeom>
              <a:noFill/>
              <a:ln w="12700" cap="flat">
                <a:solidFill>
                  <a:srgbClr val="5B5D6B"/>
                </a:solidFill>
                <a:prstDash val="solid"/>
                <a:round/>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nvGrpSpPr>
            <p:cNvPr id="305" name="Agrupar"/>
            <p:cNvGrpSpPr/>
            <p:nvPr/>
          </p:nvGrpSpPr>
          <p:grpSpPr>
            <a:xfrm>
              <a:off x="0" y="3153951"/>
              <a:ext cx="3120182" cy="3832123"/>
              <a:chOff x="0" y="0"/>
              <a:chExt cx="3120181" cy="3832121"/>
            </a:xfrm>
          </p:grpSpPr>
          <p:sp>
            <p:nvSpPr>
              <p:cNvPr id="170" name="Rectángulo"/>
              <p:cNvSpPr/>
              <p:nvPr/>
            </p:nvSpPr>
            <p:spPr>
              <a:xfrm rot="6798887">
                <a:off x="135837" y="3588901"/>
                <a:ext cx="169335"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1" name="Rectángulo"/>
              <p:cNvSpPr/>
              <p:nvPr/>
            </p:nvSpPr>
            <p:spPr>
              <a:xfrm rot="6798887">
                <a:off x="70362" y="3582128"/>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2" name="Rectángulo"/>
              <p:cNvSpPr/>
              <p:nvPr/>
            </p:nvSpPr>
            <p:spPr>
              <a:xfrm rot="6798887">
                <a:off x="9402" y="3570839"/>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3" name="Rectángulo"/>
              <p:cNvSpPr/>
              <p:nvPr/>
            </p:nvSpPr>
            <p:spPr>
              <a:xfrm rot="5999912">
                <a:off x="467731" y="359115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4" name="Rectángulo"/>
              <p:cNvSpPr/>
              <p:nvPr/>
            </p:nvSpPr>
            <p:spPr>
              <a:xfrm rot="5999912">
                <a:off x="406771" y="360244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5" name="Rectángulo"/>
              <p:cNvSpPr/>
              <p:nvPr/>
            </p:nvSpPr>
            <p:spPr>
              <a:xfrm rot="6250138">
                <a:off x="339037" y="3600190"/>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6" name="Rectángulo"/>
              <p:cNvSpPr/>
              <p:nvPr/>
            </p:nvSpPr>
            <p:spPr>
              <a:xfrm rot="6238076">
                <a:off x="273562" y="359567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7" name="Rectángulo"/>
              <p:cNvSpPr/>
              <p:nvPr/>
            </p:nvSpPr>
            <p:spPr>
              <a:xfrm rot="5380717">
                <a:off x="815429" y="355729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8" name="Rectángulo"/>
              <p:cNvSpPr/>
              <p:nvPr/>
            </p:nvSpPr>
            <p:spPr>
              <a:xfrm rot="5380717">
                <a:off x="745437" y="356406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79" name="Rectángulo"/>
              <p:cNvSpPr/>
              <p:nvPr/>
            </p:nvSpPr>
            <p:spPr>
              <a:xfrm rot="5583201">
                <a:off x="677704" y="35753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0" name="Rectángulo"/>
              <p:cNvSpPr/>
              <p:nvPr/>
            </p:nvSpPr>
            <p:spPr>
              <a:xfrm rot="5737625">
                <a:off x="605455" y="3586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1" name="Rectángulo"/>
              <p:cNvSpPr/>
              <p:nvPr/>
            </p:nvSpPr>
            <p:spPr>
              <a:xfrm rot="4715477">
                <a:off x="1160869" y="3466981"/>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2" name="Rectángulo"/>
              <p:cNvSpPr/>
              <p:nvPr/>
            </p:nvSpPr>
            <p:spPr>
              <a:xfrm rot="4924949">
                <a:off x="1093135" y="34782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3" name="Rectángulo"/>
              <p:cNvSpPr/>
              <p:nvPr/>
            </p:nvSpPr>
            <p:spPr>
              <a:xfrm rot="4924949">
                <a:off x="1025402" y="3509879"/>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4" name="Rectángulo"/>
              <p:cNvSpPr/>
              <p:nvPr/>
            </p:nvSpPr>
            <p:spPr>
              <a:xfrm rot="5041351">
                <a:off x="957669" y="351665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5" name="Rectángulo"/>
              <p:cNvSpPr/>
              <p:nvPr/>
            </p:nvSpPr>
            <p:spPr>
              <a:xfrm rot="3816888">
                <a:off x="1495020" y="33157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6" name="Rectángulo"/>
              <p:cNvSpPr/>
              <p:nvPr/>
            </p:nvSpPr>
            <p:spPr>
              <a:xfrm rot="3816888">
                <a:off x="1427286" y="335635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7" name="Rectángulo"/>
              <p:cNvSpPr/>
              <p:nvPr/>
            </p:nvSpPr>
            <p:spPr>
              <a:xfrm rot="4104185">
                <a:off x="1361811" y="3381186"/>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8" name="Rectángulo"/>
              <p:cNvSpPr/>
              <p:nvPr/>
            </p:nvSpPr>
            <p:spPr>
              <a:xfrm rot="4325343">
                <a:off x="1294077" y="341053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89" name="Rectángulo"/>
              <p:cNvSpPr/>
              <p:nvPr/>
            </p:nvSpPr>
            <p:spPr>
              <a:xfrm rot="3368035">
                <a:off x="1799820" y="3137346"/>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0" name="Rectángulo"/>
              <p:cNvSpPr/>
              <p:nvPr/>
            </p:nvSpPr>
            <p:spPr>
              <a:xfrm rot="3368035">
                <a:off x="1738860" y="3173470"/>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1" name="Rectángulo"/>
              <p:cNvSpPr/>
              <p:nvPr/>
            </p:nvSpPr>
            <p:spPr>
              <a:xfrm rot="3368035">
                <a:off x="1677900" y="32141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2" name="Rectángulo"/>
              <p:cNvSpPr/>
              <p:nvPr/>
            </p:nvSpPr>
            <p:spPr>
              <a:xfrm rot="3816888">
                <a:off x="1614682" y="32524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3" name="Rectángulo"/>
              <p:cNvSpPr/>
              <p:nvPr/>
            </p:nvSpPr>
            <p:spPr>
              <a:xfrm rot="2302266">
                <a:off x="2078655" y="29217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4" name="Rectángulo"/>
              <p:cNvSpPr/>
              <p:nvPr/>
            </p:nvSpPr>
            <p:spPr>
              <a:xfrm rot="2302266">
                <a:off x="2024469" y="2964626"/>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5" name="Rectángulo"/>
              <p:cNvSpPr/>
              <p:nvPr/>
            </p:nvSpPr>
            <p:spPr>
              <a:xfrm rot="2707562">
                <a:off x="1973669" y="3008652"/>
                <a:ext cx="155787"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6" name="Rectángulo"/>
              <p:cNvSpPr/>
              <p:nvPr/>
            </p:nvSpPr>
            <p:spPr>
              <a:xfrm rot="2707562">
                <a:off x="1914966" y="304929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7" name="Rectángulo"/>
              <p:cNvSpPr/>
              <p:nvPr/>
            </p:nvSpPr>
            <p:spPr>
              <a:xfrm rot="1525831">
                <a:off x="2313464" y="2664341"/>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8" name="Rectángulo"/>
              <p:cNvSpPr/>
              <p:nvPr/>
            </p:nvSpPr>
            <p:spPr>
              <a:xfrm rot="1525831">
                <a:off x="2272824" y="271852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199" name="Rectángulo"/>
              <p:cNvSpPr/>
              <p:nvPr/>
            </p:nvSpPr>
            <p:spPr>
              <a:xfrm rot="1788116">
                <a:off x="2229926" y="2768199"/>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0" name="Rectángulo"/>
              <p:cNvSpPr/>
              <p:nvPr/>
            </p:nvSpPr>
            <p:spPr>
              <a:xfrm rot="1788116">
                <a:off x="2182513" y="2824644"/>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1" name="Rectángulo"/>
              <p:cNvSpPr/>
              <p:nvPr/>
            </p:nvSpPr>
            <p:spPr>
              <a:xfrm rot="841630">
                <a:off x="2507633" y="2397923"/>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2" name="Rectángulo"/>
              <p:cNvSpPr/>
              <p:nvPr/>
            </p:nvSpPr>
            <p:spPr>
              <a:xfrm rot="841630">
                <a:off x="2478282" y="2449852"/>
                <a:ext cx="15578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3" name="Rectángulo"/>
              <p:cNvSpPr/>
              <p:nvPr/>
            </p:nvSpPr>
            <p:spPr>
              <a:xfrm rot="1308688">
                <a:off x="2446673" y="2508555"/>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4" name="Rectángulo"/>
              <p:cNvSpPr/>
              <p:nvPr/>
            </p:nvSpPr>
            <p:spPr>
              <a:xfrm rot="1308688">
                <a:off x="2397002" y="2555968"/>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5" name="Rectángulo"/>
              <p:cNvSpPr/>
              <p:nvPr/>
            </p:nvSpPr>
            <p:spPr>
              <a:xfrm rot="469913">
                <a:off x="2640842" y="2104413"/>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6" name="Rectángulo"/>
              <p:cNvSpPr/>
              <p:nvPr/>
            </p:nvSpPr>
            <p:spPr>
              <a:xfrm rot="559869">
                <a:off x="2618264" y="2160857"/>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7" name="Rectángulo"/>
              <p:cNvSpPr/>
              <p:nvPr/>
            </p:nvSpPr>
            <p:spPr>
              <a:xfrm rot="734079">
                <a:off x="2600202" y="22195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8" name="Rectángulo"/>
              <p:cNvSpPr/>
              <p:nvPr/>
            </p:nvSpPr>
            <p:spPr>
              <a:xfrm rot="734079">
                <a:off x="2570851" y="2282777"/>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09" name="Rectángulo"/>
              <p:cNvSpPr/>
              <p:nvPr/>
            </p:nvSpPr>
            <p:spPr>
              <a:xfrm rot="21306094">
                <a:off x="2728895" y="1813159"/>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0" name="Rectángulo"/>
              <p:cNvSpPr/>
              <p:nvPr/>
            </p:nvSpPr>
            <p:spPr>
              <a:xfrm rot="21599993">
                <a:off x="2706317" y="187186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1" name="Rectángulo"/>
              <p:cNvSpPr/>
              <p:nvPr/>
            </p:nvSpPr>
            <p:spPr>
              <a:xfrm rot="21599993">
                <a:off x="2704060" y="192830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2" name="Rectángulo"/>
              <p:cNvSpPr/>
              <p:nvPr/>
            </p:nvSpPr>
            <p:spPr>
              <a:xfrm rot="214188">
                <a:off x="2679224" y="1987008"/>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3" name="Rectángulo"/>
              <p:cNvSpPr/>
              <p:nvPr/>
            </p:nvSpPr>
            <p:spPr>
              <a:xfrm rot="20917612">
                <a:off x="2746957" y="151739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4" name="Rectángulo"/>
              <p:cNvSpPr/>
              <p:nvPr/>
            </p:nvSpPr>
            <p:spPr>
              <a:xfrm rot="21119601">
                <a:off x="2749215" y="157609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5" name="Rectángulo"/>
              <p:cNvSpPr/>
              <p:nvPr/>
            </p:nvSpPr>
            <p:spPr>
              <a:xfrm rot="21119601">
                <a:off x="2749215" y="163027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6" name="Rectángulo"/>
              <p:cNvSpPr/>
              <p:nvPr/>
            </p:nvSpPr>
            <p:spPr>
              <a:xfrm rot="21329454">
                <a:off x="2746957" y="1688981"/>
                <a:ext cx="18288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7" name="Rectángulo"/>
              <p:cNvSpPr/>
              <p:nvPr/>
            </p:nvSpPr>
            <p:spPr>
              <a:xfrm rot="20467714">
                <a:off x="2719864" y="12419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8" name="Rectángulo"/>
              <p:cNvSpPr/>
              <p:nvPr/>
            </p:nvSpPr>
            <p:spPr>
              <a:xfrm rot="20630728">
                <a:off x="2733411" y="1289355"/>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19" name="Rectángulo"/>
              <p:cNvSpPr/>
              <p:nvPr/>
            </p:nvSpPr>
            <p:spPr>
              <a:xfrm rot="20630728">
                <a:off x="2740184" y="134354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0" name="Rectángulo"/>
              <p:cNvSpPr/>
              <p:nvPr/>
            </p:nvSpPr>
            <p:spPr>
              <a:xfrm rot="20793741">
                <a:off x="2746957" y="14045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1" name="Rectángulo"/>
              <p:cNvSpPr/>
              <p:nvPr/>
            </p:nvSpPr>
            <p:spPr>
              <a:xfrm rot="20056058">
                <a:off x="2625038" y="980039"/>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2" name="Rectángulo"/>
              <p:cNvSpPr/>
              <p:nvPr/>
            </p:nvSpPr>
            <p:spPr>
              <a:xfrm rot="20258047">
                <a:off x="2649873" y="103648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3" name="Rectángulo"/>
              <p:cNvSpPr/>
              <p:nvPr/>
            </p:nvSpPr>
            <p:spPr>
              <a:xfrm rot="20258047">
                <a:off x="2667935" y="108841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4" name="Rectángulo"/>
              <p:cNvSpPr/>
              <p:nvPr/>
            </p:nvSpPr>
            <p:spPr>
              <a:xfrm rot="20258047">
                <a:off x="2690513" y="1133568"/>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5" name="Rectángulo"/>
              <p:cNvSpPr/>
              <p:nvPr/>
            </p:nvSpPr>
            <p:spPr>
              <a:xfrm rot="19671255">
                <a:off x="2480540" y="7565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6" name="Rectángulo"/>
              <p:cNvSpPr/>
              <p:nvPr/>
            </p:nvSpPr>
            <p:spPr>
              <a:xfrm rot="19755824">
                <a:off x="2509891" y="794901"/>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7" name="Rectángulo"/>
              <p:cNvSpPr/>
              <p:nvPr/>
            </p:nvSpPr>
            <p:spPr>
              <a:xfrm rot="19847618">
                <a:off x="2543757" y="844572"/>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8" name="Rectángulo"/>
              <p:cNvSpPr/>
              <p:nvPr/>
            </p:nvSpPr>
            <p:spPr>
              <a:xfrm rot="19847618">
                <a:off x="2573109" y="882955"/>
                <a:ext cx="19416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29" name="Rectángulo"/>
              <p:cNvSpPr/>
              <p:nvPr/>
            </p:nvSpPr>
            <p:spPr>
              <a:xfrm rot="19133264">
                <a:off x="2284113" y="55331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0" name="Rectángulo"/>
              <p:cNvSpPr/>
              <p:nvPr/>
            </p:nvSpPr>
            <p:spPr>
              <a:xfrm rot="19133264">
                <a:off x="2331526" y="596217"/>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1" name="Rectángulo"/>
              <p:cNvSpPr/>
              <p:nvPr/>
            </p:nvSpPr>
            <p:spPr>
              <a:xfrm rot="19133264">
                <a:off x="2365393" y="634599"/>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2" name="Rectángulo"/>
              <p:cNvSpPr/>
              <p:nvPr/>
            </p:nvSpPr>
            <p:spPr>
              <a:xfrm rot="19257134">
                <a:off x="2406033" y="67072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3" name="Figura"/>
              <p:cNvSpPr/>
              <p:nvPr/>
            </p:nvSpPr>
            <p:spPr>
              <a:xfrm>
                <a:off x="1092006" y="609764"/>
                <a:ext cx="406401" cy="340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99"/>
                    </a:moveTo>
                    <a:lnTo>
                      <a:pt x="3360" y="21028"/>
                    </a:lnTo>
                    <a:lnTo>
                      <a:pt x="7680" y="6580"/>
                    </a:lnTo>
                    <a:lnTo>
                      <a:pt x="11280" y="21600"/>
                    </a:lnTo>
                    <a:lnTo>
                      <a:pt x="15480" y="21600"/>
                    </a:lnTo>
                    <a:lnTo>
                      <a:pt x="21600" y="1287"/>
                    </a:lnTo>
                    <a:lnTo>
                      <a:pt x="17760" y="1430"/>
                    </a:lnTo>
                    <a:lnTo>
                      <a:pt x="13440" y="16021"/>
                    </a:lnTo>
                    <a:lnTo>
                      <a:pt x="9480" y="0"/>
                    </a:lnTo>
                    <a:lnTo>
                      <a:pt x="5760" y="0"/>
                    </a:lnTo>
                    <a:lnTo>
                      <a:pt x="0" y="2059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34" name="Rectángulo"/>
              <p:cNvSpPr/>
              <p:nvPr/>
            </p:nvSpPr>
            <p:spPr>
              <a:xfrm rot="6575641">
                <a:off x="-495211" y="1907986"/>
                <a:ext cx="276803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5" name="Rectángulo"/>
              <p:cNvSpPr/>
              <p:nvPr/>
            </p:nvSpPr>
            <p:spPr>
              <a:xfrm rot="238799">
                <a:off x="3757" y="1926048"/>
                <a:ext cx="23277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6" name="Rectángulo"/>
              <p:cNvSpPr/>
              <p:nvPr/>
            </p:nvSpPr>
            <p:spPr>
              <a:xfrm rot="18642971">
                <a:off x="2043660" y="405435"/>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7" name="Rectángulo"/>
              <p:cNvSpPr/>
              <p:nvPr/>
            </p:nvSpPr>
            <p:spPr>
              <a:xfrm rot="18642971">
                <a:off x="2095589" y="4347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8" name="Rectángulo"/>
              <p:cNvSpPr/>
              <p:nvPr/>
            </p:nvSpPr>
            <p:spPr>
              <a:xfrm rot="18642971">
                <a:off x="2148646" y="460750"/>
                <a:ext cx="19417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39" name="Rectángulo"/>
              <p:cNvSpPr/>
              <p:nvPr/>
            </p:nvSpPr>
            <p:spPr>
              <a:xfrm rot="18938967">
                <a:off x="2193802" y="487844"/>
                <a:ext cx="19417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0" name="Rectángulo"/>
              <p:cNvSpPr/>
              <p:nvPr/>
            </p:nvSpPr>
            <p:spPr>
              <a:xfrm rot="17961497">
                <a:off x="1774984" y="299319"/>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1" name="Rectángulo"/>
              <p:cNvSpPr/>
              <p:nvPr/>
            </p:nvSpPr>
            <p:spPr>
              <a:xfrm rot="17961497">
                <a:off x="1835944" y="317381"/>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2" name="Rectángulo"/>
              <p:cNvSpPr/>
              <p:nvPr/>
            </p:nvSpPr>
            <p:spPr>
              <a:xfrm rot="18085367">
                <a:off x="1885615" y="333186"/>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3" name="Rectángulo"/>
              <p:cNvSpPr/>
              <p:nvPr/>
            </p:nvSpPr>
            <p:spPr>
              <a:xfrm rot="18379200">
                <a:off x="1942060" y="360279"/>
                <a:ext cx="18288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4" name="Rectángulo"/>
              <p:cNvSpPr/>
              <p:nvPr/>
            </p:nvSpPr>
            <p:spPr>
              <a:xfrm rot="17261750">
                <a:off x="1461153" y="231586"/>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5" name="Rectángulo"/>
              <p:cNvSpPr/>
              <p:nvPr/>
            </p:nvSpPr>
            <p:spPr>
              <a:xfrm rot="17349641">
                <a:off x="1524371" y="24513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6" name="Rectángulo"/>
              <p:cNvSpPr/>
              <p:nvPr/>
            </p:nvSpPr>
            <p:spPr>
              <a:xfrm rot="17349641">
                <a:off x="1592104" y="256421"/>
                <a:ext cx="169335"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7" name="Rectángulo"/>
              <p:cNvSpPr/>
              <p:nvPr/>
            </p:nvSpPr>
            <p:spPr>
              <a:xfrm rot="17610754">
                <a:off x="1659838" y="26545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8" name="Rectángulo"/>
              <p:cNvSpPr/>
              <p:nvPr/>
            </p:nvSpPr>
            <p:spPr>
              <a:xfrm rot="16737784">
                <a:off x="1131518" y="229328"/>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49" name="Rectángulo"/>
              <p:cNvSpPr/>
              <p:nvPr/>
            </p:nvSpPr>
            <p:spPr>
              <a:xfrm rot="16926630">
                <a:off x="1199251" y="224812"/>
                <a:ext cx="169334"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0" name="Rectángulo"/>
              <p:cNvSpPr/>
              <p:nvPr/>
            </p:nvSpPr>
            <p:spPr>
              <a:xfrm rot="16953279">
                <a:off x="1266984" y="218039"/>
                <a:ext cx="16933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1" name="Rectángulo"/>
              <p:cNvSpPr/>
              <p:nvPr/>
            </p:nvSpPr>
            <p:spPr>
              <a:xfrm rot="17019377">
                <a:off x="1336975" y="220297"/>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2" name="Rectángulo"/>
              <p:cNvSpPr/>
              <p:nvPr/>
            </p:nvSpPr>
            <p:spPr>
              <a:xfrm rot="16404871">
                <a:off x="797366" y="27222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3" name="Rectángulo"/>
              <p:cNvSpPr/>
              <p:nvPr/>
            </p:nvSpPr>
            <p:spPr>
              <a:xfrm rot="16239516">
                <a:off x="865100" y="260937"/>
                <a:ext cx="15578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4" name="Rectángulo"/>
              <p:cNvSpPr/>
              <p:nvPr/>
            </p:nvSpPr>
            <p:spPr>
              <a:xfrm rot="16311061">
                <a:off x="939606" y="251906"/>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5" name="Rectángulo"/>
              <p:cNvSpPr/>
              <p:nvPr/>
            </p:nvSpPr>
            <p:spPr>
              <a:xfrm rot="16435146">
                <a:off x="1009597" y="24061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6" name="Rectángulo"/>
              <p:cNvSpPr/>
              <p:nvPr/>
            </p:nvSpPr>
            <p:spPr>
              <a:xfrm rot="15467838">
                <a:off x="460958" y="371568"/>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7" name="Rectángulo"/>
              <p:cNvSpPr/>
              <p:nvPr/>
            </p:nvSpPr>
            <p:spPr>
              <a:xfrm rot="15379567">
                <a:off x="530949" y="34899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8" name="Rectángulo"/>
              <p:cNvSpPr/>
              <p:nvPr/>
            </p:nvSpPr>
            <p:spPr>
              <a:xfrm rot="15489056">
                <a:off x="596424" y="32641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59" name="Rectángulo"/>
              <p:cNvSpPr/>
              <p:nvPr/>
            </p:nvSpPr>
            <p:spPr>
              <a:xfrm rot="15680431">
                <a:off x="655126" y="301577"/>
                <a:ext cx="15578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0" name="Rectángulo"/>
              <p:cNvSpPr/>
              <p:nvPr/>
            </p:nvSpPr>
            <p:spPr>
              <a:xfrm rot="14223709">
                <a:off x="7144" y="577026"/>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1" name="Rectángulo"/>
              <p:cNvSpPr/>
              <p:nvPr/>
            </p:nvSpPr>
            <p:spPr>
              <a:xfrm rot="14431653">
                <a:off x="140353" y="504777"/>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2" name="Rectángulo"/>
              <p:cNvSpPr/>
              <p:nvPr/>
            </p:nvSpPr>
            <p:spPr>
              <a:xfrm rot="14797584">
                <a:off x="203571" y="470910"/>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3" name="Rectángulo"/>
              <p:cNvSpPr/>
              <p:nvPr/>
            </p:nvSpPr>
            <p:spPr>
              <a:xfrm rot="14797584">
                <a:off x="264531" y="448332"/>
                <a:ext cx="142241"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4" name="Rectángulo"/>
              <p:cNvSpPr/>
              <p:nvPr/>
            </p:nvSpPr>
            <p:spPr>
              <a:xfrm rot="15142296">
                <a:off x="334522" y="416724"/>
                <a:ext cx="14224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5" name="Rectángulo"/>
              <p:cNvSpPr/>
              <p:nvPr/>
            </p:nvSpPr>
            <p:spPr>
              <a:xfrm rot="19723229">
                <a:off x="-5274" y="2415986"/>
                <a:ext cx="169335"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6" name="Rectángulo"/>
              <p:cNvSpPr/>
              <p:nvPr/>
            </p:nvSpPr>
            <p:spPr>
              <a:xfrm rot="3283993">
                <a:off x="1148451" y="2675630"/>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7" name="Rectángulo"/>
              <p:cNvSpPr/>
              <p:nvPr/>
            </p:nvSpPr>
            <p:spPr>
              <a:xfrm rot="3283993">
                <a:off x="73749" y="1140341"/>
                <a:ext cx="546383"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8" name="Rectángulo"/>
              <p:cNvSpPr/>
              <p:nvPr/>
            </p:nvSpPr>
            <p:spPr>
              <a:xfrm rot="19723229">
                <a:off x="1575171" y="1260004"/>
                <a:ext cx="71571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69" name="Rectángulo"/>
              <p:cNvSpPr/>
              <p:nvPr/>
            </p:nvSpPr>
            <p:spPr>
              <a:xfrm rot="5908517">
                <a:off x="446282" y="3662279"/>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0" name="Rectángulo"/>
              <p:cNvSpPr/>
              <p:nvPr/>
            </p:nvSpPr>
            <p:spPr>
              <a:xfrm rot="6683973">
                <a:off x="96326" y="3662279"/>
                <a:ext cx="325121"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1" name="Rectángulo"/>
              <p:cNvSpPr/>
              <p:nvPr/>
            </p:nvSpPr>
            <p:spPr>
              <a:xfrm rot="5245609">
                <a:off x="809784" y="3612608"/>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2" name="Rectángulo"/>
              <p:cNvSpPr/>
              <p:nvPr/>
            </p:nvSpPr>
            <p:spPr>
              <a:xfrm rot="4500520">
                <a:off x="1173286" y="3508750"/>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3" name="Rectángulo"/>
              <p:cNvSpPr/>
              <p:nvPr/>
            </p:nvSpPr>
            <p:spPr>
              <a:xfrm rot="3805228">
                <a:off x="1507437" y="3352963"/>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4" name="Rectángulo"/>
              <p:cNvSpPr/>
              <p:nvPr/>
            </p:nvSpPr>
            <p:spPr>
              <a:xfrm rot="3060139">
                <a:off x="1830300" y="3149764"/>
                <a:ext cx="29802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5" name="Rectángulo"/>
              <p:cNvSpPr/>
              <p:nvPr/>
            </p:nvSpPr>
            <p:spPr>
              <a:xfrm rot="2090281">
                <a:off x="2112522" y="2910439"/>
                <a:ext cx="29802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6" name="Rectángulo"/>
              <p:cNvSpPr/>
              <p:nvPr/>
            </p:nvSpPr>
            <p:spPr>
              <a:xfrm rot="14431653">
                <a:off x="-45914" y="481070"/>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7" name="Rectángulo"/>
              <p:cNvSpPr/>
              <p:nvPr/>
            </p:nvSpPr>
            <p:spPr>
              <a:xfrm rot="15193499">
                <a:off x="301784" y="316252"/>
                <a:ext cx="298028"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8" name="Rectángulo"/>
              <p:cNvSpPr/>
              <p:nvPr/>
            </p:nvSpPr>
            <p:spPr>
              <a:xfrm rot="16629379">
                <a:off x="1003953" y="160466"/>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79" name="Rectángulo"/>
              <p:cNvSpPr/>
              <p:nvPr/>
            </p:nvSpPr>
            <p:spPr>
              <a:xfrm rot="17301498">
                <a:off x="1342620" y="151435"/>
                <a:ext cx="33866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0" name="Rectángulo"/>
              <p:cNvSpPr/>
              <p:nvPr/>
            </p:nvSpPr>
            <p:spPr>
              <a:xfrm rot="17923696">
                <a:off x="1664353" y="209008"/>
                <a:ext cx="349957"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1" name="Rectángulo"/>
              <p:cNvSpPr/>
              <p:nvPr/>
            </p:nvSpPr>
            <p:spPr>
              <a:xfrm rot="18411383">
                <a:off x="1957864" y="3083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2" name="Rectángulo"/>
              <p:cNvSpPr/>
              <p:nvPr/>
            </p:nvSpPr>
            <p:spPr>
              <a:xfrm rot="18989755">
                <a:off x="2216380" y="460750"/>
                <a:ext cx="377050" cy="27095"/>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3" name="Rectángulo"/>
              <p:cNvSpPr/>
              <p:nvPr/>
            </p:nvSpPr>
            <p:spPr>
              <a:xfrm rot="19409993">
                <a:off x="2421838" y="659435"/>
                <a:ext cx="390596"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4" name="Rectángulo"/>
              <p:cNvSpPr/>
              <p:nvPr/>
            </p:nvSpPr>
            <p:spPr>
              <a:xfrm rot="19871442">
                <a:off x="2584398" y="891986"/>
                <a:ext cx="377049"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5" name="Rectángulo"/>
              <p:cNvSpPr/>
              <p:nvPr/>
            </p:nvSpPr>
            <p:spPr>
              <a:xfrm rot="20427883">
                <a:off x="2699544" y="115614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6" name="Rectángulo"/>
              <p:cNvSpPr/>
              <p:nvPr/>
            </p:nvSpPr>
            <p:spPr>
              <a:xfrm rot="20846155">
                <a:off x="2744700" y="1438368"/>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7" name="Rectángulo"/>
              <p:cNvSpPr/>
              <p:nvPr/>
            </p:nvSpPr>
            <p:spPr>
              <a:xfrm rot="21312177">
                <a:off x="2733411" y="1745426"/>
                <a:ext cx="37705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8" name="Rectángulo"/>
              <p:cNvSpPr/>
              <p:nvPr/>
            </p:nvSpPr>
            <p:spPr>
              <a:xfrm rot="696742">
                <a:off x="2536984" y="2357284"/>
                <a:ext cx="338668"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89" name="Rectángulo"/>
              <p:cNvSpPr/>
              <p:nvPr/>
            </p:nvSpPr>
            <p:spPr>
              <a:xfrm rot="1529991">
                <a:off x="2345073" y="2646279"/>
                <a:ext cx="316090"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290" name="Figura"/>
              <p:cNvSpPr/>
              <p:nvPr/>
            </p:nvSpPr>
            <p:spPr>
              <a:xfrm>
                <a:off x="1913838" y="1903470"/>
                <a:ext cx="460587" cy="2709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88" y="21600"/>
                    </a:moveTo>
                    <a:lnTo>
                      <a:pt x="21600" y="2160"/>
                    </a:lnTo>
                    <a:lnTo>
                      <a:pt x="4447" y="0"/>
                    </a:lnTo>
                    <a:lnTo>
                      <a:pt x="0" y="19440"/>
                    </a:lnTo>
                    <a:lnTo>
                      <a:pt x="3176" y="20520"/>
                    </a:lnTo>
                    <a:lnTo>
                      <a:pt x="6353" y="5400"/>
                    </a:lnTo>
                    <a:lnTo>
                      <a:pt x="10800" y="6480"/>
                    </a:lnTo>
                    <a:lnTo>
                      <a:pt x="8259" y="19440"/>
                    </a:lnTo>
                    <a:lnTo>
                      <a:pt x="10800" y="19440"/>
                    </a:lnTo>
                    <a:lnTo>
                      <a:pt x="13976" y="6480"/>
                    </a:lnTo>
                    <a:lnTo>
                      <a:pt x="17153" y="6480"/>
                    </a:lnTo>
                    <a:lnTo>
                      <a:pt x="14612" y="20520"/>
                    </a:lnTo>
                    <a:lnTo>
                      <a:pt x="17788"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1" name="Figura"/>
              <p:cNvSpPr/>
              <p:nvPr/>
            </p:nvSpPr>
            <p:spPr>
              <a:xfrm>
                <a:off x="37624" y="968750"/>
                <a:ext cx="203201" cy="176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40" y="9969"/>
                    </a:moveTo>
                    <a:lnTo>
                      <a:pt x="4320" y="6646"/>
                    </a:lnTo>
                    <a:lnTo>
                      <a:pt x="0" y="8308"/>
                    </a:lnTo>
                    <a:lnTo>
                      <a:pt x="8640" y="21600"/>
                    </a:lnTo>
                    <a:lnTo>
                      <a:pt x="11520" y="19938"/>
                    </a:lnTo>
                    <a:lnTo>
                      <a:pt x="5760" y="9969"/>
                    </a:lnTo>
                    <a:lnTo>
                      <a:pt x="17280" y="14954"/>
                    </a:lnTo>
                    <a:lnTo>
                      <a:pt x="21600" y="11631"/>
                    </a:lnTo>
                    <a:lnTo>
                      <a:pt x="12960" y="0"/>
                    </a:lnTo>
                    <a:lnTo>
                      <a:pt x="10080" y="1662"/>
                    </a:lnTo>
                    <a:lnTo>
                      <a:pt x="15840" y="996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2" name="Figura"/>
              <p:cNvSpPr/>
              <p:nvPr/>
            </p:nvSpPr>
            <p:spPr>
              <a:xfrm>
                <a:off x="213731" y="808448"/>
                <a:ext cx="228036" cy="20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9" y="21600"/>
                    </a:moveTo>
                    <a:lnTo>
                      <a:pt x="13901" y="20144"/>
                    </a:lnTo>
                    <a:lnTo>
                      <a:pt x="10265" y="8494"/>
                    </a:lnTo>
                    <a:lnTo>
                      <a:pt x="19034" y="15775"/>
                    </a:lnTo>
                    <a:lnTo>
                      <a:pt x="21600" y="14319"/>
                    </a:lnTo>
                    <a:lnTo>
                      <a:pt x="17750" y="0"/>
                    </a:lnTo>
                    <a:lnTo>
                      <a:pt x="15184" y="2912"/>
                    </a:lnTo>
                    <a:lnTo>
                      <a:pt x="17750" y="9951"/>
                    </a:lnTo>
                    <a:lnTo>
                      <a:pt x="10265" y="5582"/>
                    </a:lnTo>
                    <a:lnTo>
                      <a:pt x="7699" y="7038"/>
                    </a:lnTo>
                    <a:lnTo>
                      <a:pt x="9624" y="16503"/>
                    </a:lnTo>
                    <a:lnTo>
                      <a:pt x="3850" y="9951"/>
                    </a:lnTo>
                    <a:lnTo>
                      <a:pt x="0" y="12863"/>
                    </a:lnTo>
                    <a:lnTo>
                      <a:pt x="1154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3" name="Figura"/>
              <p:cNvSpPr/>
              <p:nvPr/>
            </p:nvSpPr>
            <p:spPr>
              <a:xfrm>
                <a:off x="1523242" y="2729817"/>
                <a:ext cx="187396" cy="176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69" y="21600"/>
                    </a:moveTo>
                    <a:lnTo>
                      <a:pt x="21600" y="13292"/>
                    </a:lnTo>
                    <a:lnTo>
                      <a:pt x="14053" y="0"/>
                    </a:lnTo>
                    <a:lnTo>
                      <a:pt x="0" y="8308"/>
                    </a:lnTo>
                    <a:lnTo>
                      <a:pt x="1561" y="9969"/>
                    </a:lnTo>
                    <a:lnTo>
                      <a:pt x="10930" y="4985"/>
                    </a:lnTo>
                    <a:lnTo>
                      <a:pt x="14053" y="8308"/>
                    </a:lnTo>
                    <a:lnTo>
                      <a:pt x="6246" y="13292"/>
                    </a:lnTo>
                    <a:lnTo>
                      <a:pt x="7807" y="14954"/>
                    </a:lnTo>
                    <a:lnTo>
                      <a:pt x="15614" y="9969"/>
                    </a:lnTo>
                    <a:lnTo>
                      <a:pt x="17176" y="13292"/>
                    </a:lnTo>
                    <a:lnTo>
                      <a:pt x="7807" y="18277"/>
                    </a:lnTo>
                    <a:lnTo>
                      <a:pt x="9369"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4" name="Figura"/>
              <p:cNvSpPr/>
              <p:nvPr/>
            </p:nvSpPr>
            <p:spPr>
              <a:xfrm>
                <a:off x="2117038" y="1104217"/>
                <a:ext cx="203201" cy="1625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00"/>
                    </a:moveTo>
                    <a:lnTo>
                      <a:pt x="15840" y="0"/>
                    </a:lnTo>
                    <a:lnTo>
                      <a:pt x="0" y="10800"/>
                    </a:lnTo>
                    <a:lnTo>
                      <a:pt x="5760" y="21600"/>
                    </a:lnTo>
                    <a:lnTo>
                      <a:pt x="8640" y="19800"/>
                    </a:lnTo>
                    <a:lnTo>
                      <a:pt x="4320" y="12600"/>
                    </a:lnTo>
                    <a:lnTo>
                      <a:pt x="8640" y="9000"/>
                    </a:lnTo>
                    <a:lnTo>
                      <a:pt x="12960" y="16200"/>
                    </a:lnTo>
                    <a:lnTo>
                      <a:pt x="14400" y="14400"/>
                    </a:lnTo>
                    <a:lnTo>
                      <a:pt x="11520" y="7200"/>
                    </a:lnTo>
                    <a:lnTo>
                      <a:pt x="14400" y="3600"/>
                    </a:lnTo>
                    <a:lnTo>
                      <a:pt x="18720" y="12600"/>
                    </a:lnTo>
                    <a:lnTo>
                      <a:pt x="21600" y="90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5" name="Figura"/>
              <p:cNvSpPr/>
              <p:nvPr/>
            </p:nvSpPr>
            <p:spPr>
              <a:xfrm>
                <a:off x="2022211" y="955204"/>
                <a:ext cx="203201" cy="189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80" y="15429"/>
                    </a:moveTo>
                    <a:lnTo>
                      <a:pt x="17280" y="3086"/>
                    </a:lnTo>
                    <a:lnTo>
                      <a:pt x="15840" y="0"/>
                    </a:lnTo>
                    <a:lnTo>
                      <a:pt x="0" y="10800"/>
                    </a:lnTo>
                    <a:lnTo>
                      <a:pt x="1440" y="13886"/>
                    </a:lnTo>
                    <a:lnTo>
                      <a:pt x="12960" y="6171"/>
                    </a:lnTo>
                    <a:lnTo>
                      <a:pt x="4320" y="18514"/>
                    </a:lnTo>
                    <a:lnTo>
                      <a:pt x="5760" y="21600"/>
                    </a:lnTo>
                    <a:lnTo>
                      <a:pt x="21600" y="10800"/>
                    </a:lnTo>
                    <a:lnTo>
                      <a:pt x="20160" y="7714"/>
                    </a:lnTo>
                    <a:lnTo>
                      <a:pt x="10080" y="15429"/>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6" name="Triángulo"/>
              <p:cNvSpPr/>
              <p:nvPr/>
            </p:nvSpPr>
            <p:spPr>
              <a:xfrm>
                <a:off x="8273" y="3486172"/>
                <a:ext cx="18063" cy="27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7" name="Figura"/>
              <p:cNvSpPr/>
              <p:nvPr/>
            </p:nvSpPr>
            <p:spPr>
              <a:xfrm>
                <a:off x="10531" y="591701"/>
                <a:ext cx="67734" cy="108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lnTo>
                      <a:pt x="21600" y="18900"/>
                    </a:lnTo>
                    <a:lnTo>
                      <a:pt x="0" y="0"/>
                    </a:lnTo>
                    <a:lnTo>
                      <a:pt x="0" y="10800"/>
                    </a:lnTo>
                    <a:lnTo>
                      <a:pt x="12960" y="2160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8" name="Figura"/>
              <p:cNvSpPr/>
              <p:nvPr/>
            </p:nvSpPr>
            <p:spPr>
              <a:xfrm>
                <a:off x="10531" y="3499719"/>
                <a:ext cx="81281" cy="149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400" y="0"/>
                    </a:lnTo>
                    <a:lnTo>
                      <a:pt x="0" y="11782"/>
                    </a:lnTo>
                    <a:lnTo>
                      <a:pt x="0" y="21600"/>
                    </a:lnTo>
                    <a:lnTo>
                      <a:pt x="21600" y="0"/>
                    </a:ln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299" name="Rectángulo"/>
              <p:cNvSpPr/>
              <p:nvPr/>
            </p:nvSpPr>
            <p:spPr>
              <a:xfrm rot="244927">
                <a:off x="2652131" y="2050226"/>
                <a:ext cx="363503"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300" name="Rectángulo"/>
              <p:cNvSpPr/>
              <p:nvPr/>
            </p:nvSpPr>
            <p:spPr>
              <a:xfrm rot="16001411">
                <a:off x="649482" y="210137"/>
                <a:ext cx="311574" cy="27094"/>
              </a:xfrm>
              <a:prstGeom prst="rect">
                <a:avLst/>
              </a:prstGeom>
              <a:solidFill>
                <a:srgbClr val="5B5D6B"/>
              </a:solidFill>
              <a:ln w="12700" cap="flat">
                <a:noFill/>
                <a:miter lim="400000"/>
              </a:ln>
              <a:effectLst/>
            </p:spPr>
            <p:txBody>
              <a:bodyPr wrap="square" lIns="65023" tIns="65023" rIns="65023" bIns="65023" numCol="1" anchor="ctr">
                <a:noAutofit/>
              </a:bodyPr>
              <a:lstStyle/>
              <a:p>
                <a:pPr algn="l" defTabSz="1300480">
                  <a:defRPr sz="2400">
                    <a:solidFill>
                      <a:srgbClr val="FFFFFF"/>
                    </a:solidFill>
                    <a:latin typeface="Arial"/>
                    <a:ea typeface="Arial"/>
                    <a:cs typeface="Arial"/>
                    <a:sym typeface="Arial"/>
                  </a:defRPr>
                </a:pPr>
              </a:p>
            </p:txBody>
          </p:sp>
          <p:sp>
            <p:nvSpPr>
              <p:cNvPr id="301" name="Figura"/>
              <p:cNvSpPr/>
              <p:nvPr/>
            </p:nvSpPr>
            <p:spPr>
              <a:xfrm>
                <a:off x="308557" y="2893027"/>
                <a:ext cx="319006" cy="344791"/>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7850" y="8375"/>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2" name="Figura"/>
              <p:cNvSpPr/>
              <p:nvPr/>
            </p:nvSpPr>
            <p:spPr>
              <a:xfrm rot="18742963">
                <a:off x="1392114" y="2841476"/>
                <a:ext cx="150642" cy="154485"/>
              </a:xfrm>
              <a:custGeom>
                <a:avLst/>
                <a:gdLst/>
                <a:ahLst/>
                <a:cxnLst>
                  <a:cxn ang="0">
                    <a:pos x="wd2" y="hd2"/>
                  </a:cxn>
                  <a:cxn ang="5400000">
                    <a:pos x="wd2" y="hd2"/>
                  </a:cxn>
                  <a:cxn ang="10800000">
                    <a:pos x="wd2" y="hd2"/>
                  </a:cxn>
                  <a:cxn ang="16200000">
                    <a:pos x="wd2" y="hd2"/>
                  </a:cxn>
                </a:cxnLst>
                <a:rect l="0" t="0" r="r" b="b"/>
                <a:pathLst>
                  <a:path w="21194" h="21419" fill="norm" stroke="1" extrusionOk="0">
                    <a:moveTo>
                      <a:pt x="0" y="14125"/>
                    </a:moveTo>
                    <a:cubicBezTo>
                      <a:pt x="900" y="19455"/>
                      <a:pt x="3750" y="21419"/>
                      <a:pt x="8850" y="21419"/>
                    </a:cubicBezTo>
                    <a:cubicBezTo>
                      <a:pt x="16650" y="21138"/>
                      <a:pt x="15900" y="18053"/>
                      <a:pt x="17550" y="16650"/>
                    </a:cubicBezTo>
                    <a:cubicBezTo>
                      <a:pt x="16950" y="6411"/>
                      <a:pt x="12600" y="11601"/>
                      <a:pt x="9300" y="7533"/>
                    </a:cubicBezTo>
                    <a:cubicBezTo>
                      <a:pt x="8850" y="5710"/>
                      <a:pt x="11700" y="1362"/>
                      <a:pt x="15600" y="4588"/>
                    </a:cubicBezTo>
                    <a:cubicBezTo>
                      <a:pt x="16200" y="5570"/>
                      <a:pt x="16650" y="6972"/>
                      <a:pt x="17550" y="7253"/>
                    </a:cubicBezTo>
                    <a:cubicBezTo>
                      <a:pt x="18450" y="7533"/>
                      <a:pt x="21600" y="7533"/>
                      <a:pt x="21150" y="6411"/>
                    </a:cubicBezTo>
                    <a:cubicBezTo>
                      <a:pt x="20700" y="5289"/>
                      <a:pt x="18900" y="520"/>
                      <a:pt x="14550" y="100"/>
                    </a:cubicBezTo>
                    <a:cubicBezTo>
                      <a:pt x="11550" y="-181"/>
                      <a:pt x="7200" y="-181"/>
                      <a:pt x="5400" y="4448"/>
                    </a:cubicBezTo>
                    <a:cubicBezTo>
                      <a:pt x="2250" y="12302"/>
                      <a:pt x="12450" y="10900"/>
                      <a:pt x="13500" y="14827"/>
                    </a:cubicBezTo>
                    <a:cubicBezTo>
                      <a:pt x="14400" y="18053"/>
                      <a:pt x="5100" y="20437"/>
                      <a:pt x="4200" y="13985"/>
                    </a:cubicBezTo>
                    <a:cubicBezTo>
                      <a:pt x="1800" y="14406"/>
                      <a:pt x="2250" y="13564"/>
                      <a:pt x="0" y="14125"/>
                    </a:cubicBezTo>
                    <a:close/>
                  </a:path>
                </a:pathLst>
              </a:custGeom>
              <a:solidFill>
                <a:srgbClr val="5B5D6B"/>
              </a:soli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3" name="Figura"/>
              <p:cNvSpPr/>
              <p:nvPr/>
            </p:nvSpPr>
            <p:spPr>
              <a:xfrm>
                <a:off x="525304" y="474297"/>
                <a:ext cx="785708" cy="2871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814" y="9883"/>
                    </a:lnTo>
                    <a:lnTo>
                      <a:pt x="21600" y="21600"/>
                    </a:lnTo>
                    <a:lnTo>
                      <a:pt x="3352" y="11479"/>
                    </a:lnTo>
                    <a:lnTo>
                      <a:pt x="0" y="0"/>
                    </a:lnTo>
                    <a:close/>
                  </a:path>
                </a:pathLst>
              </a:custGeom>
              <a:gradFill flip="none" rotWithShape="1">
                <a:gsLst>
                  <a:gs pos="0">
                    <a:srgbClr val="5B5D6B"/>
                  </a:gs>
                  <a:gs pos="100000">
                    <a:srgbClr val="585A67"/>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sp>
            <p:nvSpPr>
              <p:cNvPr id="304" name="Óvalo"/>
              <p:cNvSpPr/>
              <p:nvPr/>
            </p:nvSpPr>
            <p:spPr>
              <a:xfrm rot="19915651">
                <a:off x="663029" y="1702528"/>
                <a:ext cx="498970" cy="392854"/>
              </a:xfrm>
              <a:prstGeom prst="ellipse">
                <a:avLst/>
              </a:prstGeom>
              <a:gradFill flip="none" rotWithShape="1">
                <a:gsLst>
                  <a:gs pos="0">
                    <a:srgbClr val="525461"/>
                  </a:gs>
                  <a:gs pos="50000">
                    <a:srgbClr val="5B5D6B"/>
                  </a:gs>
                  <a:gs pos="100000">
                    <a:srgbClr val="525461"/>
                  </a:gs>
                </a:gsLst>
                <a:lin ang="18900000" scaled="0"/>
              </a:gradFill>
              <a:ln w="12700" cap="flat">
                <a:noFill/>
                <a:miter lim="400000"/>
              </a:ln>
              <a:effectLst/>
            </p:spPr>
            <p:txBody>
              <a:bodyPr wrap="square" lIns="65023" tIns="65023" rIns="65023" bIns="65023" numCol="1" anchor="t">
                <a:noAutofit/>
              </a:bodyPr>
              <a:lstStyle/>
              <a:p>
                <a:pPr algn="l" defTabSz="1300480">
                  <a:defRPr sz="2400">
                    <a:solidFill>
                      <a:srgbClr val="FFFFFF"/>
                    </a:solidFill>
                    <a:latin typeface="Arial"/>
                    <a:ea typeface="Arial"/>
                    <a:cs typeface="Arial"/>
                    <a:sym typeface="Arial"/>
                  </a:defRPr>
                </a:pPr>
              </a:p>
            </p:txBody>
          </p:sp>
        </p:grpSp>
      </p:grpSp>
      <p:sp>
        <p:nvSpPr>
          <p:cNvPr id="307" name="Número de diapositiva"/>
          <p:cNvSpPr txBox="1"/>
          <p:nvPr>
            <p:ph type="sldNum" sz="quarter" idx="2"/>
          </p:nvPr>
        </p:nvSpPr>
        <p:spPr>
          <a:xfrm>
            <a:off x="12235306" y="8882098"/>
            <a:ext cx="340517" cy="327432"/>
          </a:xfrm>
          <a:prstGeom prst="rect">
            <a:avLst/>
          </a:prstGeom>
        </p:spPr>
        <p:txBody>
          <a:bodyPr lIns="65023" tIns="65023" rIns="65023" bIns="65023" anchor="t"/>
          <a:lstStyle>
            <a:lvl1pPr algn="r" defTabSz="1300480">
              <a:defRPr>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Dos medusas se tocan frente a un fondo azul oscuro"/>
          <p:cNvSpPr/>
          <p:nvPr>
            <p:ph type="pic" idx="21"/>
          </p:nvPr>
        </p:nvSpPr>
        <p:spPr>
          <a:xfrm>
            <a:off x="-812800" y="0"/>
            <a:ext cx="14630400" cy="9753600"/>
          </a:xfrm>
          <a:prstGeom prst="rect">
            <a:avLst/>
          </a:prstGeom>
        </p:spPr>
        <p:txBody>
          <a:bodyPr lIns="91439" tIns="45719" rIns="91439" bIns="45719">
            <a:noAutofit/>
          </a:bodyPr>
          <a:lstStyle/>
          <a:p>
            <a:pPr/>
          </a:p>
        </p:txBody>
      </p:sp>
      <p:sp>
        <p:nvSpPr>
          <p:cNvPr id="22" name="Nivel de texto 1…"/>
          <p:cNvSpPr txBox="1"/>
          <p:nvPr>
            <p:ph type="body" sz="quarter" idx="1" hasCustomPrompt="1"/>
          </p:nvPr>
        </p:nvSpPr>
        <p:spPr>
          <a:xfrm>
            <a:off x="762000" y="5245100"/>
            <a:ext cx="11476038" cy="1983317"/>
          </a:xfrm>
          <a:prstGeom prst="rect">
            <a:avLst/>
          </a:prstGeom>
        </p:spPr>
        <p:txBody>
          <a:bodyPr/>
          <a:lstStyle>
            <a:lvl1pPr marL="0" indent="0" algn="ctr" defTabSz="584200">
              <a:lnSpc>
                <a:spcPct val="100000"/>
              </a:lnSpc>
              <a:spcBef>
                <a:spcPts val="0"/>
              </a:spcBef>
              <a:buClrTx/>
              <a:buSzTx/>
              <a:buNone/>
              <a:defRPr sz="4400">
                <a:solidFill>
                  <a:srgbClr val="FFFFFF"/>
                </a:solidFill>
                <a:latin typeface="Avenir Next Medium"/>
                <a:ea typeface="Avenir Next Medium"/>
                <a:cs typeface="Avenir Next Medium"/>
                <a:sym typeface="Avenir Next Medium"/>
              </a:defRPr>
            </a:lvl1pPr>
            <a:lvl2pPr marL="0" indent="457200" algn="ctr" defTabSz="584200">
              <a:lnSpc>
                <a:spcPct val="100000"/>
              </a:lnSpc>
              <a:spcBef>
                <a:spcPts val="0"/>
              </a:spcBef>
              <a:buClrTx/>
              <a:buSzTx/>
              <a:buNone/>
              <a:defRPr sz="4400">
                <a:solidFill>
                  <a:srgbClr val="FFFFFF"/>
                </a:solidFill>
                <a:latin typeface="Avenir Next Medium"/>
                <a:ea typeface="Avenir Next Medium"/>
                <a:cs typeface="Avenir Next Medium"/>
                <a:sym typeface="Avenir Next Medium"/>
              </a:defRPr>
            </a:lvl2pPr>
            <a:lvl3pPr marL="0" indent="914400" algn="ctr" defTabSz="584200">
              <a:lnSpc>
                <a:spcPct val="100000"/>
              </a:lnSpc>
              <a:spcBef>
                <a:spcPts val="0"/>
              </a:spcBef>
              <a:buClrTx/>
              <a:buSzTx/>
              <a:buNone/>
              <a:defRPr sz="4400">
                <a:solidFill>
                  <a:srgbClr val="FFFFFF"/>
                </a:solidFill>
                <a:latin typeface="Avenir Next Medium"/>
                <a:ea typeface="Avenir Next Medium"/>
                <a:cs typeface="Avenir Next Medium"/>
                <a:sym typeface="Avenir Next Medium"/>
              </a:defRPr>
            </a:lvl3pPr>
            <a:lvl4pPr marL="0" indent="1371600" algn="ctr" defTabSz="584200">
              <a:lnSpc>
                <a:spcPct val="100000"/>
              </a:lnSpc>
              <a:spcBef>
                <a:spcPts val="0"/>
              </a:spcBef>
              <a:buClrTx/>
              <a:buSzTx/>
              <a:buNone/>
              <a:defRPr sz="4400">
                <a:solidFill>
                  <a:srgbClr val="FFFFFF"/>
                </a:solidFill>
                <a:latin typeface="Avenir Next Medium"/>
                <a:ea typeface="Avenir Next Medium"/>
                <a:cs typeface="Avenir Next Medium"/>
                <a:sym typeface="Avenir Next Medium"/>
              </a:defRPr>
            </a:lvl4pPr>
            <a:lvl5pPr marL="0" indent="1828800" algn="ctr" defTabSz="584200">
              <a:lnSpc>
                <a:spcPct val="100000"/>
              </a:lnSpc>
              <a:spcBef>
                <a:spcPts val="0"/>
              </a:spcBef>
              <a:buClrTx/>
              <a:buSzTx/>
              <a:buNone/>
              <a:defRPr sz="4400">
                <a:solidFill>
                  <a:srgbClr val="FFFFFF"/>
                </a:solidFill>
                <a:latin typeface="Avenir Next Medium"/>
                <a:ea typeface="Avenir Next Medium"/>
                <a:cs typeface="Avenir Next Medium"/>
                <a:sym typeface="Avenir Next Medium"/>
              </a:defRPr>
            </a:lvl5pPr>
          </a:lstStyle>
          <a:p>
            <a:pPr/>
            <a:r>
              <a:t>Subtítulo de la presentación</a:t>
            </a:r>
          </a:p>
          <a:p>
            <a:pPr lvl="1"/>
            <a:r>
              <a:t/>
            </a:r>
          </a:p>
          <a:p>
            <a:pPr lvl="2"/>
            <a:r>
              <a:t/>
            </a:r>
          </a:p>
          <a:p>
            <a:pPr lvl="3"/>
            <a:r>
              <a:t/>
            </a:r>
          </a:p>
          <a:p>
            <a:pPr lvl="4"/>
            <a:r>
              <a:t/>
            </a:r>
          </a:p>
        </p:txBody>
      </p:sp>
      <p:sp>
        <p:nvSpPr>
          <p:cNvPr id="23" name="Autor y fecha"/>
          <p:cNvSpPr txBox="1"/>
          <p:nvPr>
            <p:ph type="body" sz="quarter" idx="22" hasCustomPrompt="1"/>
          </p:nvPr>
        </p:nvSpPr>
        <p:spPr>
          <a:xfrm>
            <a:off x="764381" y="8356600"/>
            <a:ext cx="11476038" cy="492252"/>
          </a:xfrm>
          <a:prstGeom prst="rect">
            <a:avLst/>
          </a:prstGeom>
        </p:spPr>
        <p:txBody>
          <a:bodyPr/>
          <a:lstStyle>
            <a:lvl1pPr marL="0" indent="0" algn="ctr" defTabSz="560831">
              <a:lnSpc>
                <a:spcPct val="100000"/>
              </a:lnSpc>
              <a:spcBef>
                <a:spcPts val="0"/>
              </a:spcBef>
              <a:buClrTx/>
              <a:buSzTx/>
              <a:buNone/>
              <a:defRPr sz="2304">
                <a:solidFill>
                  <a:srgbClr val="FFFFFF"/>
                </a:solidFill>
                <a:latin typeface="Avenir Next Medium"/>
                <a:ea typeface="Avenir Next Medium"/>
                <a:cs typeface="Avenir Next Medium"/>
                <a:sym typeface="Avenir Next Medium"/>
              </a:defRPr>
            </a:lvl1pPr>
          </a:lstStyle>
          <a:p>
            <a:pPr/>
            <a:r>
              <a:t>Autor y fecha</a:t>
            </a:r>
          </a:p>
        </p:txBody>
      </p:sp>
      <p:sp>
        <p:nvSpPr>
          <p:cNvPr id="24" name="Título de la presentación"/>
          <p:cNvSpPr txBox="1"/>
          <p:nvPr>
            <p:ph type="title" hasCustomPrompt="1"/>
          </p:nvPr>
        </p:nvSpPr>
        <p:spPr>
          <a:xfrm>
            <a:off x="764381" y="2108200"/>
            <a:ext cx="11476038" cy="3302000"/>
          </a:xfrm>
          <a:prstGeom prst="rect">
            <a:avLst/>
          </a:prstGeom>
        </p:spPr>
        <p:txBody>
          <a:bodyPr anchor="b"/>
          <a:lstStyle>
            <a:lvl1pPr>
              <a:lnSpc>
                <a:spcPct val="90000"/>
              </a:lnSpc>
              <a:defRPr spc="-246" sz="8200">
                <a:solidFill>
                  <a:srgbClr val="FFFFFF"/>
                </a:solidFill>
              </a:defRPr>
            </a:lvl1pPr>
          </a:lstStyle>
          <a:p>
            <a:pPr/>
            <a:r>
              <a:t>Título de la presentación</a:t>
            </a:r>
          </a:p>
        </p:txBody>
      </p:sp>
      <p:sp>
        <p:nvSpPr>
          <p:cNvPr id="2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
    <p:spTree>
      <p:nvGrpSpPr>
        <p:cNvPr id="1" name=""/>
        <p:cNvGrpSpPr/>
        <p:nvPr/>
      </p:nvGrpSpPr>
      <p:grpSpPr>
        <a:xfrm>
          <a:off x="0" y="0"/>
          <a:ext cx="0" cy="0"/>
          <a:chOff x="0" y="0"/>
          <a:chExt cx="0" cy="0"/>
        </a:xfrm>
      </p:grpSpPr>
      <p:sp>
        <p:nvSpPr>
          <p:cNvPr id="32" name="Nivel de texto 1…"/>
          <p:cNvSpPr txBox="1"/>
          <p:nvPr>
            <p:ph type="body" sz="quarter" idx="1" hasCustomPrompt="1"/>
          </p:nvPr>
        </p:nvSpPr>
        <p:spPr>
          <a:xfrm>
            <a:off x="762000" y="5295900"/>
            <a:ext cx="4953000" cy="3530600"/>
          </a:xfrm>
          <a:prstGeom prst="rect">
            <a:avLst/>
          </a:prstGeom>
        </p:spPr>
        <p:txBody>
          <a:bodyPr/>
          <a:lstStyle>
            <a:lvl1pPr marL="0" indent="0" algn="ctr" defTabSz="584200">
              <a:lnSpc>
                <a:spcPct val="100000"/>
              </a:lnSpc>
              <a:spcBef>
                <a:spcPts val="0"/>
              </a:spcBef>
              <a:buClrTx/>
              <a:buSzTx/>
              <a:buNone/>
              <a:defRPr sz="3400">
                <a:latin typeface="Avenir Next Medium"/>
                <a:ea typeface="Avenir Next Medium"/>
                <a:cs typeface="Avenir Next Medium"/>
                <a:sym typeface="Avenir Next Medium"/>
              </a:defRPr>
            </a:lvl1pPr>
            <a:lvl2pPr marL="0" indent="457200" algn="ctr" defTabSz="584200">
              <a:lnSpc>
                <a:spcPct val="100000"/>
              </a:lnSpc>
              <a:spcBef>
                <a:spcPts val="0"/>
              </a:spcBef>
              <a:buClrTx/>
              <a:buSzTx/>
              <a:buNone/>
              <a:defRPr sz="3400">
                <a:latin typeface="Avenir Next Medium"/>
                <a:ea typeface="Avenir Next Medium"/>
                <a:cs typeface="Avenir Next Medium"/>
                <a:sym typeface="Avenir Next Medium"/>
              </a:defRPr>
            </a:lvl2pPr>
            <a:lvl3pPr marL="0" indent="914400" algn="ctr" defTabSz="584200">
              <a:lnSpc>
                <a:spcPct val="100000"/>
              </a:lnSpc>
              <a:spcBef>
                <a:spcPts val="0"/>
              </a:spcBef>
              <a:buClrTx/>
              <a:buSzTx/>
              <a:buNone/>
              <a:defRPr sz="3400">
                <a:latin typeface="Avenir Next Medium"/>
                <a:ea typeface="Avenir Next Medium"/>
                <a:cs typeface="Avenir Next Medium"/>
                <a:sym typeface="Avenir Next Medium"/>
              </a:defRPr>
            </a:lvl3pPr>
            <a:lvl4pPr marL="0" indent="1371600" algn="ctr" defTabSz="584200">
              <a:lnSpc>
                <a:spcPct val="100000"/>
              </a:lnSpc>
              <a:spcBef>
                <a:spcPts val="0"/>
              </a:spcBef>
              <a:buClrTx/>
              <a:buSzTx/>
              <a:buNone/>
              <a:defRPr sz="3400">
                <a:latin typeface="Avenir Next Medium"/>
                <a:ea typeface="Avenir Next Medium"/>
                <a:cs typeface="Avenir Next Medium"/>
                <a:sym typeface="Avenir Next Medium"/>
              </a:defRPr>
            </a:lvl4pPr>
            <a:lvl5pPr marL="0" indent="1828800" algn="ctr" defTabSz="584200">
              <a:lnSpc>
                <a:spcPct val="100000"/>
              </a:lnSpc>
              <a:spcBef>
                <a:spcPts val="0"/>
              </a:spcBef>
              <a:buClrTx/>
              <a:buSzTx/>
              <a:buNone/>
              <a:defRPr sz="3400">
                <a:latin typeface="Avenir Next Medium"/>
                <a:ea typeface="Avenir Next Medium"/>
                <a:cs typeface="Avenir Next Medium"/>
                <a:sym typeface="Avenir Next Medium"/>
              </a:defRPr>
            </a:lvl5pPr>
          </a:lstStyle>
          <a:p>
            <a:pPr/>
            <a:r>
              <a:t>Subtítulo de la diapositiva</a:t>
            </a:r>
          </a:p>
          <a:p>
            <a:pPr lvl="1"/>
            <a:r>
              <a:t/>
            </a:r>
          </a:p>
          <a:p>
            <a:pPr lvl="2"/>
            <a:r>
              <a:t/>
            </a:r>
          </a:p>
          <a:p>
            <a:pPr lvl="3"/>
            <a:r>
              <a:t/>
            </a:r>
          </a:p>
          <a:p>
            <a:pPr lvl="4"/>
            <a:r>
              <a:t/>
            </a:r>
          </a:p>
        </p:txBody>
      </p:sp>
      <p:sp>
        <p:nvSpPr>
          <p:cNvPr id="33" name="Dos medusas frente a un fondo azul"/>
          <p:cNvSpPr/>
          <p:nvPr>
            <p:ph type="pic" idx="21"/>
          </p:nvPr>
        </p:nvSpPr>
        <p:spPr>
          <a:xfrm>
            <a:off x="2184400" y="0"/>
            <a:ext cx="14630400" cy="9753600"/>
          </a:xfrm>
          <a:prstGeom prst="rect">
            <a:avLst/>
          </a:prstGeom>
        </p:spPr>
        <p:txBody>
          <a:bodyPr lIns="91439" tIns="45719" rIns="91439" bIns="45719">
            <a:noAutofit/>
          </a:bodyPr>
          <a:lstStyle/>
          <a:p>
            <a:pPr/>
          </a:p>
        </p:txBody>
      </p:sp>
      <p:sp>
        <p:nvSpPr>
          <p:cNvPr id="34" name="Título de la diapositiva"/>
          <p:cNvSpPr txBox="1"/>
          <p:nvPr>
            <p:ph type="title" hasCustomPrompt="1"/>
          </p:nvPr>
        </p:nvSpPr>
        <p:spPr>
          <a:xfrm>
            <a:off x="762000" y="3441700"/>
            <a:ext cx="4953000" cy="1964399"/>
          </a:xfrm>
          <a:prstGeom prst="rect">
            <a:avLst/>
          </a:prstGeom>
        </p:spPr>
        <p:txBody>
          <a:bodyPr anchor="b"/>
          <a:lstStyle>
            <a:lvl1pPr>
              <a:defRPr>
                <a:gradFill flip="none" rotWithShape="1">
                  <a:gsLst>
                    <a:gs pos="0">
                      <a:srgbClr val="FF00D8"/>
                    </a:gs>
                    <a:gs pos="100000">
                      <a:srgbClr val="FF542E"/>
                    </a:gs>
                  </a:gsLst>
                  <a:lin ang="3960000" scaled="0"/>
                </a:gradFill>
              </a:defRPr>
            </a:lvl1pPr>
          </a:lstStyle>
          <a:p>
            <a:pPr/>
            <a:r>
              <a:t>Título de la diapositiva</a:t>
            </a:r>
          </a:p>
        </p:txBody>
      </p:sp>
      <p:sp>
        <p:nvSpPr>
          <p:cNvPr id="3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Nivel de texto 1…"/>
          <p:cNvSpPr txBox="1"/>
          <p:nvPr>
            <p:ph type="body" idx="1" hasCustomPrompt="1"/>
          </p:nvPr>
        </p:nvSpPr>
        <p:spPr>
          <a:prstGeom prst="rect">
            <a:avLst/>
          </a:prstGeom>
        </p:spPr>
        <p:txBody>
          <a:bodyPr/>
          <a:lstStyle/>
          <a:p>
            <a:pPr/>
            <a:r>
              <a:t>Texto de viñeta de la diapositiva</a:t>
            </a:r>
          </a:p>
          <a:p>
            <a:pPr lvl="1"/>
            <a:r>
              <a:t/>
            </a:r>
          </a:p>
          <a:p>
            <a:pPr lvl="2"/>
            <a:r>
              <a:t/>
            </a:r>
          </a:p>
          <a:p>
            <a:pPr lvl="3"/>
            <a:r>
              <a:t/>
            </a:r>
          </a:p>
          <a:p>
            <a:pPr lvl="4"/>
            <a:r>
              <a:t/>
            </a:r>
          </a:p>
        </p:txBody>
      </p:sp>
      <p:sp>
        <p:nvSpPr>
          <p:cNvPr id="43" name="Título de la diapositiva"/>
          <p:cNvSpPr txBox="1"/>
          <p:nvPr>
            <p:ph type="title" hasCustomPrompt="1"/>
          </p:nvPr>
        </p:nvSpPr>
        <p:spPr>
          <a:prstGeom prst="rect">
            <a:avLst/>
          </a:prstGeom>
        </p:spPr>
        <p:txBody>
          <a:bodyPr/>
          <a:lstStyle/>
          <a:p>
            <a:pPr/>
            <a:r>
              <a:t>Título de la diapositiva</a:t>
            </a:r>
          </a:p>
        </p:txBody>
      </p:sp>
      <p:sp>
        <p:nvSpPr>
          <p:cNvPr id="44" name="Subtítulo de la diapositiva"/>
          <p:cNvSpPr txBox="1"/>
          <p:nvPr>
            <p:ph type="body" sz="quarter" idx="21" hasCustomPrompt="1"/>
          </p:nvPr>
        </p:nvSpPr>
        <p:spPr>
          <a:xfrm>
            <a:off x="762000" y="1422400"/>
            <a:ext cx="11480800" cy="656082"/>
          </a:xfrm>
          <a:prstGeom prst="rect">
            <a:avLst/>
          </a:prstGeom>
        </p:spPr>
        <p:txBody>
          <a:bodyPr/>
          <a:lstStyle>
            <a:lvl1pPr marL="0" indent="0" algn="ctr" defTabSz="554990">
              <a:lnSpc>
                <a:spcPct val="100000"/>
              </a:lnSpc>
              <a:spcBef>
                <a:spcPts val="0"/>
              </a:spcBef>
              <a:buClrTx/>
              <a:buSzTx/>
              <a:buNone/>
              <a:defRPr sz="3230">
                <a:latin typeface="Avenir Next Medium"/>
                <a:ea typeface="Avenir Next Medium"/>
                <a:cs typeface="Avenir Next Medium"/>
                <a:sym typeface="Avenir Next Medium"/>
              </a:defRPr>
            </a:lvl1pPr>
          </a:lstStyle>
          <a:p>
            <a:pPr/>
            <a:r>
              <a:t>Subtítulo de la diapositiva</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574040"/>
          <a:lstStyle/>
          <a:p>
            <a:pPr/>
            <a:r>
              <a:t>Texto de viñeta de la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Dos medusas frente a un fondo rosa"/>
          <p:cNvSpPr/>
          <p:nvPr>
            <p:ph type="pic" idx="21"/>
          </p:nvPr>
        </p:nvSpPr>
        <p:spPr>
          <a:xfrm>
            <a:off x="4292600" y="0"/>
            <a:ext cx="12914490" cy="9753600"/>
          </a:xfrm>
          <a:prstGeom prst="rect">
            <a:avLst/>
          </a:prstGeom>
        </p:spPr>
        <p:txBody>
          <a:bodyPr lIns="91439" tIns="45719" rIns="91439" bIns="45719">
            <a:noAutofit/>
          </a:bodyPr>
          <a:lstStyle/>
          <a:p>
            <a:pPr/>
          </a:p>
        </p:txBody>
      </p:sp>
      <p:sp>
        <p:nvSpPr>
          <p:cNvPr id="61" name="Título de la diapositiva"/>
          <p:cNvSpPr txBox="1"/>
          <p:nvPr>
            <p:ph type="title" hasCustomPrompt="1"/>
          </p:nvPr>
        </p:nvSpPr>
        <p:spPr>
          <a:xfrm>
            <a:off x="762000" y="495300"/>
            <a:ext cx="4953000" cy="1828800"/>
          </a:xfrm>
          <a:prstGeom prst="rect">
            <a:avLst/>
          </a:prstGeom>
        </p:spPr>
        <p:txBody>
          <a:bodyPr anchor="b"/>
          <a:lstStyle>
            <a:lvl1pPr>
              <a:defRPr>
                <a:gradFill flip="none" rotWithShape="1">
                  <a:gsLst>
                    <a:gs pos="0">
                      <a:srgbClr val="5E03FF"/>
                    </a:gs>
                    <a:gs pos="100000">
                      <a:srgbClr val="FF00F7"/>
                    </a:gs>
                  </a:gsLst>
                  <a:lin ang="3960000" scaled="0"/>
                </a:gradFill>
              </a:defRPr>
            </a:lvl1pPr>
          </a:lstStyle>
          <a:p>
            <a:pPr/>
            <a:r>
              <a:t>Título de la diapositiva</a:t>
            </a:r>
          </a:p>
        </p:txBody>
      </p:sp>
      <p:sp>
        <p:nvSpPr>
          <p:cNvPr id="62" name="Nivel de texto 1…"/>
          <p:cNvSpPr txBox="1"/>
          <p:nvPr>
            <p:ph type="body" sz="half" idx="1" hasCustomPrompt="1"/>
          </p:nvPr>
        </p:nvSpPr>
        <p:spPr>
          <a:xfrm>
            <a:off x="762000" y="3534833"/>
            <a:ext cx="4953000" cy="5437717"/>
          </a:xfrm>
          <a:prstGeom prst="rect">
            <a:avLst/>
          </a:prstGeom>
        </p:spPr>
        <p:txBody>
          <a:bodyPr/>
          <a:lstStyle/>
          <a:p>
            <a:pPr/>
            <a:r>
              <a:t>Texto de viñeta de la diapositiva</a:t>
            </a:r>
          </a:p>
          <a:p>
            <a:pPr lvl="1"/>
            <a:r>
              <a:t/>
            </a:r>
          </a:p>
          <a:p>
            <a:pPr lvl="2"/>
            <a:r>
              <a:t/>
            </a:r>
          </a:p>
          <a:p>
            <a:pPr lvl="3"/>
            <a:r>
              <a:t/>
            </a:r>
          </a:p>
          <a:p>
            <a:pPr lvl="4"/>
            <a:r>
              <a:t/>
            </a:r>
          </a:p>
        </p:txBody>
      </p:sp>
      <p:sp>
        <p:nvSpPr>
          <p:cNvPr id="63" name="Subtítulo de la diapositiva"/>
          <p:cNvSpPr txBox="1"/>
          <p:nvPr>
            <p:ph type="body" sz="quarter" idx="22" hasCustomPrompt="1"/>
          </p:nvPr>
        </p:nvSpPr>
        <p:spPr>
          <a:xfrm>
            <a:off x="762000" y="2247900"/>
            <a:ext cx="4953000" cy="656082"/>
          </a:xfrm>
          <a:prstGeom prst="rect">
            <a:avLst/>
          </a:prstGeom>
        </p:spPr>
        <p:txBody>
          <a:bodyPr/>
          <a:lstStyle>
            <a:lvl1pPr marL="0" indent="0" algn="ctr" defTabSz="549148">
              <a:lnSpc>
                <a:spcPct val="100000"/>
              </a:lnSpc>
              <a:spcBef>
                <a:spcPts val="0"/>
              </a:spcBef>
              <a:buClrTx/>
              <a:buSzTx/>
              <a:buNone/>
              <a:defRPr sz="3196">
                <a:latin typeface="Avenir Next Medium"/>
                <a:ea typeface="Avenir Next Medium"/>
                <a:cs typeface="Avenir Next Medium"/>
                <a:sym typeface="Avenir Next Medium"/>
              </a:defRPr>
            </a:lvl1pPr>
          </a:lstStyle>
          <a:p>
            <a:pPr/>
            <a:r>
              <a:t>Subtítulo de la diapositiva</a:t>
            </a:r>
          </a:p>
        </p:txBody>
      </p:sp>
      <p:sp>
        <p:nvSpPr>
          <p:cNvPr id="64" name="Número de diapositiva"/>
          <p:cNvSpPr txBox="1"/>
          <p:nvPr>
            <p:ph type="sldNum" sz="quarter" idx="2"/>
          </p:nvPr>
        </p:nvSpPr>
        <p:spPr>
          <a:xfrm>
            <a:off x="6342887" y="9053321"/>
            <a:ext cx="320549" cy="342901"/>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71" name="Título de sección"/>
          <p:cNvSpPr txBox="1"/>
          <p:nvPr>
            <p:ph type="title" hasCustomPrompt="1"/>
          </p:nvPr>
        </p:nvSpPr>
        <p:spPr>
          <a:xfrm>
            <a:off x="762000" y="2108200"/>
            <a:ext cx="11480800" cy="3302000"/>
          </a:xfrm>
          <a:prstGeom prst="rect">
            <a:avLst/>
          </a:prstGeom>
        </p:spPr>
        <p:txBody>
          <a:bodyPr anchor="b"/>
          <a:lstStyle>
            <a:lvl1pPr>
              <a:lnSpc>
                <a:spcPct val="90000"/>
              </a:lnSpc>
              <a:defRPr spc="-246" sz="8200">
                <a:gradFill flip="none" rotWithShape="1">
                  <a:gsLst>
                    <a:gs pos="0">
                      <a:srgbClr val="FF00D8"/>
                    </a:gs>
                    <a:gs pos="100000">
                      <a:srgbClr val="FF542E"/>
                    </a:gs>
                  </a:gsLst>
                  <a:lin ang="3960000" scaled="0"/>
                </a:gradFill>
              </a:defRPr>
            </a:lvl1pPr>
          </a:lstStyle>
          <a:p>
            <a:pPr/>
            <a:r>
              <a:t>Título de sección</a:t>
            </a:r>
          </a:p>
        </p:txBody>
      </p:sp>
      <p:sp>
        <p:nvSpPr>
          <p:cNvPr id="7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título">
    <p:spTree>
      <p:nvGrpSpPr>
        <p:cNvPr id="1" name=""/>
        <p:cNvGrpSpPr/>
        <p:nvPr/>
      </p:nvGrpSpPr>
      <p:grpSpPr>
        <a:xfrm>
          <a:off x="0" y="0"/>
          <a:ext cx="0" cy="0"/>
          <a:chOff x="0" y="0"/>
          <a:chExt cx="0" cy="0"/>
        </a:xfrm>
      </p:grpSpPr>
      <p:sp>
        <p:nvSpPr>
          <p:cNvPr id="79" name="Título de la diapositiva"/>
          <p:cNvSpPr txBox="1"/>
          <p:nvPr>
            <p:ph type="title" hasCustomPrompt="1"/>
          </p:nvPr>
        </p:nvSpPr>
        <p:spPr>
          <a:prstGeom prst="rect">
            <a:avLst/>
          </a:prstGeom>
        </p:spPr>
        <p:txBody>
          <a:bodyPr/>
          <a:lstStyle/>
          <a:p>
            <a:pPr/>
            <a:r>
              <a:t>Título de la diapositiva</a:t>
            </a:r>
          </a:p>
        </p:txBody>
      </p:sp>
      <p:sp>
        <p:nvSpPr>
          <p:cNvPr id="80" name="Subtítulo de la diapositiva"/>
          <p:cNvSpPr txBox="1"/>
          <p:nvPr>
            <p:ph type="body" sz="quarter" idx="21" hasCustomPrompt="1"/>
          </p:nvPr>
        </p:nvSpPr>
        <p:spPr>
          <a:xfrm>
            <a:off x="762000" y="1422400"/>
            <a:ext cx="11480800" cy="656082"/>
          </a:xfrm>
          <a:prstGeom prst="rect">
            <a:avLst/>
          </a:prstGeom>
        </p:spPr>
        <p:txBody>
          <a:bodyPr/>
          <a:lstStyle>
            <a:lvl1pPr marL="0" indent="0" algn="ctr" defTabSz="554990">
              <a:lnSpc>
                <a:spcPct val="100000"/>
              </a:lnSpc>
              <a:spcBef>
                <a:spcPts val="0"/>
              </a:spcBef>
              <a:buClrTx/>
              <a:buSzTx/>
              <a:buNone/>
              <a:defRPr sz="3230">
                <a:latin typeface="Avenir Next Medium"/>
                <a:ea typeface="Avenir Next Medium"/>
                <a:cs typeface="Avenir Next Medium"/>
                <a:sym typeface="Avenir Next Medium"/>
              </a:defRPr>
            </a:lvl1pPr>
          </a:lstStyle>
          <a:p>
            <a:pPr/>
            <a:r>
              <a:t>Subtítulo de la diapositiva</a:t>
            </a:r>
          </a:p>
        </p:txBody>
      </p:sp>
      <p:sp>
        <p:nvSpPr>
          <p:cNvPr id="8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Nivel de texto 1…"/>
          <p:cNvSpPr txBox="1"/>
          <p:nvPr>
            <p:ph type="body" idx="1" hasCustomPrompt="1"/>
          </p:nvPr>
        </p:nvSpPr>
        <p:spPr>
          <a:prstGeom prst="rect">
            <a:avLst/>
          </a:prstGeom>
        </p:spPr>
        <p:txBody>
          <a:bodyPr/>
          <a:lstStyle>
            <a:lvl1pPr marL="0" indent="0" defTabSz="584200">
              <a:lnSpc>
                <a:spcPct val="100000"/>
              </a:lnSpc>
              <a:spcBef>
                <a:spcPts val="900"/>
              </a:spcBef>
              <a:buClrTx/>
              <a:buSzTx/>
              <a:buNone/>
              <a:defRPr spc="-38" sz="3800"/>
            </a:lvl1pPr>
            <a:lvl2pPr marL="0" indent="457200" defTabSz="584200">
              <a:lnSpc>
                <a:spcPct val="100000"/>
              </a:lnSpc>
              <a:spcBef>
                <a:spcPts val="900"/>
              </a:spcBef>
              <a:buClrTx/>
              <a:buSzTx/>
              <a:buNone/>
              <a:defRPr spc="-38" sz="3800"/>
            </a:lvl2pPr>
            <a:lvl3pPr marL="0" indent="914400" defTabSz="584200">
              <a:lnSpc>
                <a:spcPct val="100000"/>
              </a:lnSpc>
              <a:spcBef>
                <a:spcPts val="900"/>
              </a:spcBef>
              <a:buClrTx/>
              <a:buSzTx/>
              <a:buNone/>
              <a:defRPr spc="-38" sz="3800"/>
            </a:lvl3pPr>
            <a:lvl4pPr marL="0" indent="1371600" defTabSz="584200">
              <a:lnSpc>
                <a:spcPct val="100000"/>
              </a:lnSpc>
              <a:spcBef>
                <a:spcPts val="900"/>
              </a:spcBef>
              <a:buClrTx/>
              <a:buSzTx/>
              <a:buNone/>
              <a:defRPr spc="-38" sz="3800"/>
            </a:lvl4pPr>
            <a:lvl5pPr marL="0" indent="1828800" defTabSz="584200">
              <a:lnSpc>
                <a:spcPct val="100000"/>
              </a:lnSpc>
              <a:spcBef>
                <a:spcPts val="900"/>
              </a:spcBef>
              <a:buClrTx/>
              <a:buSzTx/>
              <a:buNone/>
              <a:defRPr spc="-38" sz="3800"/>
            </a:lvl5pPr>
          </a:lstStyle>
          <a:p>
            <a:pPr/>
            <a:r>
              <a:t>Temas relacionados con la agenda</a:t>
            </a:r>
          </a:p>
          <a:p>
            <a:pPr lvl="1"/>
            <a:r>
              <a:t/>
            </a:r>
          </a:p>
          <a:p>
            <a:pPr lvl="2"/>
            <a:r>
              <a:t/>
            </a:r>
          </a:p>
          <a:p>
            <a:pPr lvl="3"/>
            <a:r>
              <a:t/>
            </a:r>
          </a:p>
          <a:p>
            <a:pPr lvl="4"/>
            <a:r>
              <a:t/>
            </a:r>
          </a:p>
        </p:txBody>
      </p:sp>
      <p:sp>
        <p:nvSpPr>
          <p:cNvPr id="89" name="Subtítulo de agenda"/>
          <p:cNvSpPr txBox="1"/>
          <p:nvPr>
            <p:ph type="body" sz="quarter" idx="21" hasCustomPrompt="1"/>
          </p:nvPr>
        </p:nvSpPr>
        <p:spPr>
          <a:xfrm>
            <a:off x="762000" y="1422400"/>
            <a:ext cx="11480800" cy="656082"/>
          </a:xfrm>
          <a:prstGeom prst="rect">
            <a:avLst/>
          </a:prstGeom>
        </p:spPr>
        <p:txBody>
          <a:bodyPr/>
          <a:lstStyle>
            <a:lvl1pPr marL="0" indent="0" algn="ctr" defTabSz="554990">
              <a:lnSpc>
                <a:spcPct val="100000"/>
              </a:lnSpc>
              <a:spcBef>
                <a:spcPts val="0"/>
              </a:spcBef>
              <a:buClrTx/>
              <a:buSzTx/>
              <a:buNone/>
              <a:defRPr sz="3230">
                <a:latin typeface="Avenir Next Medium"/>
                <a:ea typeface="Avenir Next Medium"/>
                <a:cs typeface="Avenir Next Medium"/>
                <a:sym typeface="Avenir Next Medium"/>
              </a:defRPr>
            </a:lvl1pPr>
          </a:lstStyle>
          <a:p>
            <a:pPr/>
            <a:r>
              <a:t>Subtítulo de agenda</a:t>
            </a:r>
          </a:p>
        </p:txBody>
      </p:sp>
      <p:sp>
        <p:nvSpPr>
          <p:cNvPr id="90" name="Título de agenda"/>
          <p:cNvSpPr txBox="1"/>
          <p:nvPr>
            <p:ph type="title" hasCustomPrompt="1"/>
          </p:nvPr>
        </p:nvSpPr>
        <p:spPr>
          <a:prstGeom prst="rect">
            <a:avLst/>
          </a:prstGeom>
        </p:spPr>
        <p:txBody>
          <a:bodyPr/>
          <a:lstStyle/>
          <a:p>
            <a:pPr/>
            <a:r>
              <a:t>Título de agenda</a:t>
            </a:r>
          </a:p>
        </p:txBody>
      </p:sp>
      <p:sp>
        <p:nvSpPr>
          <p:cNvPr id="9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Nivel de texto 1…"/>
          <p:cNvSpPr txBox="1"/>
          <p:nvPr>
            <p:ph type="body" idx="1" hasCustomPrompt="1"/>
          </p:nvPr>
        </p:nvSpPr>
        <p:spPr>
          <a:xfrm>
            <a:off x="762000" y="2997200"/>
            <a:ext cx="11480800" cy="599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de viñeta de la diapositiva</a:t>
            </a:r>
          </a:p>
          <a:p>
            <a:pPr lvl="1"/>
            <a:r>
              <a:t/>
            </a:r>
          </a:p>
          <a:p>
            <a:pPr lvl="2"/>
            <a:r>
              <a:t/>
            </a:r>
          </a:p>
          <a:p>
            <a:pPr lvl="3"/>
            <a:r>
              <a:t/>
            </a:r>
          </a:p>
          <a:p>
            <a:pPr lvl="4"/>
            <a:r>
              <a:t/>
            </a:r>
          </a:p>
        </p:txBody>
      </p:sp>
      <p:sp>
        <p:nvSpPr>
          <p:cNvPr id="3" name="Título de la diapositiva"/>
          <p:cNvSpPr txBox="1"/>
          <p:nvPr>
            <p:ph type="title" hasCustomPrompt="1"/>
          </p:nvPr>
        </p:nvSpPr>
        <p:spPr>
          <a:xfrm>
            <a:off x="762000" y="457200"/>
            <a:ext cx="11480800"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la diapositiva</a:t>
            </a:r>
          </a:p>
        </p:txBody>
      </p:sp>
      <p:sp>
        <p:nvSpPr>
          <p:cNvPr id="4" name="Número de diapositiva"/>
          <p:cNvSpPr txBox="1"/>
          <p:nvPr>
            <p:ph type="sldNum" sz="quarter" idx="2"/>
          </p:nvPr>
        </p:nvSpPr>
        <p:spPr>
          <a:xfrm>
            <a:off x="6342887" y="9053321"/>
            <a:ext cx="320549" cy="342901"/>
          </a:xfrm>
          <a:prstGeom prst="rect">
            <a:avLst/>
          </a:prstGeom>
          <a:ln w="12700">
            <a:miter lim="400000"/>
          </a:ln>
        </p:spPr>
        <p:txBody>
          <a:bodyPr wrap="none" lIns="50800" tIns="50800" rIns="50800" bIns="50800" anchor="b">
            <a:spAutoFit/>
          </a:bodyPr>
          <a:lstStyle>
            <a:lvl1pPr defTabSz="584200">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1pPr>
      <a:lvl2pPr marL="0" marR="0" indent="4572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2pPr>
      <a:lvl3pPr marL="0" marR="0" indent="9144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3pPr>
      <a:lvl4pPr marL="0" marR="0" indent="13716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4pPr>
      <a:lvl5pPr marL="0" marR="0" indent="18288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5pPr>
      <a:lvl6pPr marL="0" marR="0" indent="22860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6pPr>
      <a:lvl7pPr marL="0" marR="0" indent="27432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7pPr>
      <a:lvl8pPr marL="0" marR="0" indent="32004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8pPr>
      <a:lvl9pPr marL="0" marR="0" indent="3657600" algn="ctr" defTabSz="1739900" rtl="0" latinLnBrk="0">
        <a:lnSpc>
          <a:spcPct val="80000"/>
        </a:lnSpc>
        <a:spcBef>
          <a:spcPts val="0"/>
        </a:spcBef>
        <a:spcAft>
          <a:spcPts val="0"/>
        </a:spcAft>
        <a:buClrTx/>
        <a:buSzTx/>
        <a:buFontTx/>
        <a:buNone/>
        <a:tabLst/>
        <a:defRPr b="0" baseline="0" cap="none" i="0" spc="-116" strike="noStrike" sz="5800" u="none">
          <a:solidFill>
            <a:srgbClr val="000000"/>
          </a:solidFill>
          <a:uFillTx/>
          <a:latin typeface="+mn-lt"/>
          <a:ea typeface="+mn-ea"/>
          <a:cs typeface="+mn-cs"/>
          <a:sym typeface="Avenir Next Demi Bold"/>
        </a:defRPr>
      </a:lvl9pPr>
    </p:titleStyle>
    <p:bodyStyle>
      <a:lvl1pPr marL="3683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1pPr>
      <a:lvl2pPr marL="7366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2pPr>
      <a:lvl3pPr marL="11049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3pPr>
      <a:lvl4pPr marL="14732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4pPr>
      <a:lvl5pPr marL="18415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5pPr>
      <a:lvl6pPr marL="22098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6pPr>
      <a:lvl7pPr marL="25781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7pPr>
      <a:lvl8pPr marL="2946400" marR="0" indent="-368300"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8pPr>
      <a:lvl9pPr marL="3318933" marR="0" indent="-372533" algn="l" defTabSz="1739900" rtl="0" latinLnBrk="0">
        <a:lnSpc>
          <a:spcPct val="90000"/>
        </a:lnSpc>
        <a:spcBef>
          <a:spcPts val="3200"/>
        </a:spcBef>
        <a:spcAft>
          <a:spcPts val="0"/>
        </a:spcAft>
        <a:buClr>
          <a:srgbClr val="000000"/>
        </a:buClr>
        <a:buSzPct val="100000"/>
        <a:buFontTx/>
        <a:buChar char="•"/>
        <a:tabLst/>
        <a:defRPr b="0" baseline="0" cap="none" i="0" spc="0" strike="noStrike" sz="3200" u="none">
          <a:solidFill>
            <a:srgbClr val="000000"/>
          </a:solidFill>
          <a:uFillTx/>
          <a:latin typeface="Avenir Next Regular"/>
          <a:ea typeface="Avenir Next Regular"/>
          <a:cs typeface="Avenir Next Regular"/>
          <a:sym typeface="Avenir Next Regular"/>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venir Next Regular"/>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hyperlink" Target="http://www.elutk.com"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 Id="rId3" Type="http://schemas.openxmlformats.org/officeDocument/2006/relationships/image" Target="../media/image10.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jpeg"/><Relationship Id="rId3"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eg"/><Relationship Id="rId3" Type="http://schemas.openxmlformats.org/officeDocument/2006/relationships/image" Target="../media/image1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jpeg"/><Relationship Id="rId3" Type="http://schemas.openxmlformats.org/officeDocument/2006/relationships/image" Target="../media/image2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8.jpeg"/><Relationship Id="rId3" Type="http://schemas.openxmlformats.org/officeDocument/2006/relationships/image" Target="../media/image29.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0.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jpeg"/><Relationship Id="rId3" Type="http://schemas.openxmlformats.org/officeDocument/2006/relationships/image" Target="../media/image32.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4.jpeg"/><Relationship Id="rId3" Type="http://schemas.openxmlformats.org/officeDocument/2006/relationships/image" Target="../media/image35.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 Id="rId3" Type="http://schemas.openxmlformats.org/officeDocument/2006/relationships/image" Target="../media/image37.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9.jpeg"/><Relationship Id="rId3" Type="http://schemas.openxmlformats.org/officeDocument/2006/relationships/image" Target="../media/image40.jpeg"/><Relationship Id="rId4" Type="http://schemas.openxmlformats.org/officeDocument/2006/relationships/image" Target="../media/image4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8.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2.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image" Target="../media/image51.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4.jpeg"/><Relationship Id="rId3" Type="http://schemas.openxmlformats.org/officeDocument/2006/relationships/image" Target="../media/image55.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6.jpeg"/><Relationship Id="rId3" Type="http://schemas.openxmlformats.org/officeDocument/2006/relationships/image" Target="../media/image5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8.jpeg"/><Relationship Id="rId3" Type="http://schemas.openxmlformats.org/officeDocument/2006/relationships/image" Target="../media/image53.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jpeg"/><Relationship Id="rId3" Type="http://schemas.openxmlformats.org/officeDocument/2006/relationships/image" Target="../media/image5.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0.jpeg"/><Relationship Id="rId3" Type="http://schemas.openxmlformats.org/officeDocument/2006/relationships/image" Target="../media/image6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jpeg"/><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Contadora de historias"/>
          <p:cNvSpPr txBox="1"/>
          <p:nvPr>
            <p:ph type="body" sz="quarter" idx="1"/>
          </p:nvPr>
        </p:nvSpPr>
        <p:spPr>
          <a:xfrm>
            <a:off x="762000" y="5295900"/>
            <a:ext cx="4953000" cy="1012226"/>
          </a:xfrm>
          <a:prstGeom prst="rect">
            <a:avLst/>
          </a:prstGeom>
        </p:spPr>
        <p:txBody>
          <a:bodyPr/>
          <a:lstStyle/>
          <a:p>
            <a:pPr/>
            <a:r>
              <a:t>Contadora de historias</a:t>
            </a:r>
          </a:p>
        </p:txBody>
      </p:sp>
      <p:pic>
        <p:nvPicPr>
          <p:cNvPr id="317" name="HADJI.jpg" descr="HADJI.jpg"/>
          <p:cNvPicPr>
            <a:picLocks noChangeAspect="1"/>
          </p:cNvPicPr>
          <p:nvPr>
            <p:ph type="pic" idx="21"/>
          </p:nvPr>
        </p:nvPicPr>
        <p:blipFill>
          <a:blip r:embed="rId2">
            <a:extLst/>
          </a:blip>
          <a:srcRect l="0" t="0" r="1494" b="0"/>
          <a:stretch>
            <a:fillRect/>
          </a:stretch>
        </p:blipFill>
        <p:spPr>
          <a:xfrm>
            <a:off x="6502400" y="0"/>
            <a:ext cx="6502400" cy="9753600"/>
          </a:xfrm>
          <a:prstGeom prst="rect">
            <a:avLst/>
          </a:prstGeom>
        </p:spPr>
      </p:pic>
      <p:sp>
        <p:nvSpPr>
          <p:cNvPr id="318" name="La fotografía"/>
          <p:cNvSpPr txBox="1"/>
          <p:nvPr>
            <p:ph type="title"/>
          </p:nvPr>
        </p:nvSpPr>
        <p:spPr>
          <a:prstGeom prst="rect">
            <a:avLst/>
          </a:prstGeom>
        </p:spPr>
        <p:txBody>
          <a:bodyPr/>
          <a:lstStyle/>
          <a:p>
            <a:pPr/>
            <a:r>
              <a:t>La fotografía</a:t>
            </a:r>
          </a:p>
        </p:txBody>
      </p:sp>
      <p:sp>
        <p:nvSpPr>
          <p:cNvPr id="319" name="JESÚS ÁNGEL SÁNCHEZ MORENO…"/>
          <p:cNvSpPr txBox="1"/>
          <p:nvPr/>
        </p:nvSpPr>
        <p:spPr>
          <a:xfrm>
            <a:off x="1038600" y="6726733"/>
            <a:ext cx="4953001"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JESÚS ÁNGEL SÁNCHEZ MORENO</a:t>
            </a:r>
          </a:p>
          <a:p>
            <a:pPr/>
            <a:r>
              <a:rPr u="sng">
                <a:hlinkClick r:id="rId3" invalidUrl="" action="" tgtFrame="" tooltip="" history="1" highlightClick="0" endSnd="0"/>
              </a:rPr>
              <a:t>www.elutk.com</a:t>
            </a:r>
            <a:r>
              <a:t> </a:t>
            </a:r>
          </a:p>
        </p:txBody>
      </p:sp>
      <p:sp>
        <p:nvSpPr>
          <p:cNvPr id="320" name="uTk. “Hadji” 2008"/>
          <p:cNvSpPr txBox="1"/>
          <p:nvPr/>
        </p:nvSpPr>
        <p:spPr>
          <a:xfrm>
            <a:off x="4770328" y="8812321"/>
            <a:ext cx="1714501"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uTk. “Hadji” 2008</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8" name="CARTELFALSIIFICADO.jpeg" descr="CARTELFALSIIFICADO.jpeg"/>
          <p:cNvPicPr>
            <a:picLocks noChangeAspect="1"/>
          </p:cNvPicPr>
          <p:nvPr/>
        </p:nvPicPr>
        <p:blipFill>
          <a:blip r:embed="rId2">
            <a:extLst/>
          </a:blip>
          <a:stretch>
            <a:fillRect/>
          </a:stretch>
        </p:blipFill>
        <p:spPr>
          <a:xfrm>
            <a:off x="3246627" y="1226895"/>
            <a:ext cx="6511546" cy="8161831"/>
          </a:xfrm>
          <a:prstGeom prst="rect">
            <a:avLst/>
          </a:prstGeom>
          <a:ln w="12700">
            <a:miter lim="400000"/>
          </a:ln>
        </p:spPr>
      </p:pic>
      <p:sp>
        <p:nvSpPr>
          <p:cNvPr id="369" name="PERO DE LO QUE NO CABE DUDA ES DE QUE NOS INFORMAMOS A TRAVÉS DE LAS FOTOGRAFÍAS (Y LAS PELÍCULAS)"/>
          <p:cNvSpPr txBox="1"/>
          <p:nvPr/>
        </p:nvSpPr>
        <p:spPr>
          <a:xfrm>
            <a:off x="1617394" y="162294"/>
            <a:ext cx="9770012" cy="863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PERO DE LO QUE NO CABE DUDA ES DE QUE NOS INFORMAMOS A TRAVÉS DE LAS FOTOGRAFÍAS (Y LAS PELÍCULAS)</a:t>
            </a:r>
          </a:p>
        </p:txBody>
      </p:sp>
      <p:pic>
        <p:nvPicPr>
          <p:cNvPr id="370" name="CARTELSINFALSIFICAR.jpeg" descr="CARTELSINFALSIFICAR.jpeg"/>
          <p:cNvPicPr>
            <a:picLocks noChangeAspect="1"/>
          </p:cNvPicPr>
          <p:nvPr/>
        </p:nvPicPr>
        <p:blipFill>
          <a:blip r:embed="rId3">
            <a:extLst/>
          </a:blip>
          <a:stretch>
            <a:fillRect/>
          </a:stretch>
        </p:blipFill>
        <p:spPr>
          <a:xfrm>
            <a:off x="3136914" y="1367417"/>
            <a:ext cx="6398953" cy="78807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69"/>
                                        </p:tgtEl>
                                        <p:attrNameLst>
                                          <p:attrName>style.visibility</p:attrName>
                                        </p:attrNameLst>
                                      </p:cBhvr>
                                      <p:to>
                                        <p:strVal val="visible"/>
                                      </p:to>
                                    </p:set>
                                    <p:anim calcmode="lin" valueType="num">
                                      <p:cBhvr>
                                        <p:cTn id="7" dur="1500" fill="hold"/>
                                        <p:tgtEl>
                                          <p:spTgt spid="369"/>
                                        </p:tgtEl>
                                        <p:attrNameLst>
                                          <p:attrName>ppt_x</p:attrName>
                                        </p:attrNameLst>
                                      </p:cBhvr>
                                      <p:tavLst>
                                        <p:tav tm="0">
                                          <p:val>
                                            <p:strVal val="0-#ppt_w/2"/>
                                          </p:val>
                                        </p:tav>
                                        <p:tav tm="100000">
                                          <p:val>
                                            <p:strVal val="#ppt_x"/>
                                          </p:val>
                                        </p:tav>
                                      </p:tavLst>
                                    </p:anim>
                                    <p:anim calcmode="lin" valueType="num">
                                      <p:cBhvr>
                                        <p:cTn id="8" dur="1500" fill="hold"/>
                                        <p:tgtEl>
                                          <p:spTgt spid="3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68"/>
                                        </p:tgtEl>
                                        <p:attrNameLst>
                                          <p:attrName>style.visibility</p:attrName>
                                        </p:attrNameLst>
                                      </p:cBhvr>
                                      <p:to>
                                        <p:strVal val="visible"/>
                                      </p:to>
                                    </p:set>
                                    <p:anim calcmode="lin" valueType="num">
                                      <p:cBhvr>
                                        <p:cTn id="13" dur="2500" fill="hold"/>
                                        <p:tgtEl>
                                          <p:spTgt spid="368"/>
                                        </p:tgtEl>
                                        <p:attrNameLst>
                                          <p:attrName>ppt_w</p:attrName>
                                        </p:attrNameLst>
                                      </p:cBhvr>
                                      <p:tavLst>
                                        <p:tav tm="0">
                                          <p:val>
                                            <p:fltVal val="0"/>
                                          </p:val>
                                        </p:tav>
                                        <p:tav tm="100000">
                                          <p:val>
                                            <p:strVal val="#ppt_w"/>
                                          </p:val>
                                        </p:tav>
                                      </p:tavLst>
                                    </p:anim>
                                    <p:anim calcmode="lin" valueType="num">
                                      <p:cBhvr>
                                        <p:cTn id="14" dur="2500" fill="hold"/>
                                        <p:tgtEl>
                                          <p:spTgt spid="36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370"/>
                                        </p:tgtEl>
                                        <p:attrNameLst>
                                          <p:attrName>style.visibility</p:attrName>
                                        </p:attrNameLst>
                                      </p:cBhvr>
                                      <p:to>
                                        <p:strVal val="visible"/>
                                      </p:to>
                                    </p:set>
                                    <p:anim calcmode="lin" valueType="num">
                                      <p:cBhvr>
                                        <p:cTn id="19" dur="2500" fill="hold"/>
                                        <p:tgtEl>
                                          <p:spTgt spid="370"/>
                                        </p:tgtEl>
                                        <p:attrNameLst>
                                          <p:attrName>ppt_w</p:attrName>
                                        </p:attrNameLst>
                                      </p:cBhvr>
                                      <p:tavLst>
                                        <p:tav tm="0">
                                          <p:val>
                                            <p:fltVal val="0"/>
                                          </p:val>
                                        </p:tav>
                                        <p:tav tm="100000">
                                          <p:val>
                                            <p:strVal val="#ppt_w"/>
                                          </p:val>
                                        </p:tav>
                                      </p:tavLst>
                                    </p:anim>
                                    <p:anim calcmode="lin" valueType="num">
                                      <p:cBhvr>
                                        <p:cTn id="20" dur="2500" fill="hold"/>
                                        <p:tgtEl>
                                          <p:spTgt spid="37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8" grpId="2"/>
      <p:bldP build="whole" bldLvl="1" animBg="1" rev="0" advAuto="0" spid="370" grpId="3"/>
      <p:bldP build="whole" bldLvl="1" animBg="1" rev="0" advAuto="0" spid="36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372" name="CARTELSINFALSIFICAR.jpeg" descr="CARTELSINFALSIFICAR.jpeg"/>
          <p:cNvPicPr>
            <a:picLocks noChangeAspect="1"/>
          </p:cNvPicPr>
          <p:nvPr/>
        </p:nvPicPr>
        <p:blipFill>
          <a:blip r:embed="rId2">
            <a:extLst/>
          </a:blip>
          <a:stretch>
            <a:fillRect/>
          </a:stretch>
        </p:blipFill>
        <p:spPr>
          <a:xfrm>
            <a:off x="758613" y="1083733"/>
            <a:ext cx="5177085" cy="6375965"/>
          </a:xfrm>
          <a:prstGeom prst="rect">
            <a:avLst/>
          </a:prstGeom>
          <a:ln w="12700">
            <a:miter lim="400000"/>
          </a:ln>
        </p:spPr>
      </p:pic>
      <p:pic>
        <p:nvPicPr>
          <p:cNvPr id="373" name="CARTELFALSIIFICADO.jpeg" descr="CARTELFALSIIFICADO.jpeg"/>
          <p:cNvPicPr>
            <a:picLocks noChangeAspect="1"/>
          </p:cNvPicPr>
          <p:nvPr/>
        </p:nvPicPr>
        <p:blipFill>
          <a:blip r:embed="rId3">
            <a:extLst/>
          </a:blip>
          <a:stretch>
            <a:fillRect/>
          </a:stretch>
        </p:blipFill>
        <p:spPr>
          <a:xfrm>
            <a:off x="6935893" y="866986"/>
            <a:ext cx="5086775" cy="6375966"/>
          </a:xfrm>
          <a:prstGeom prst="rect">
            <a:avLst/>
          </a:prstGeom>
          <a:ln w="12700">
            <a:miter lim="400000"/>
          </a:ln>
        </p:spPr>
      </p:pic>
      <p:sp>
        <p:nvSpPr>
          <p:cNvPr id="374" name="Y SÍ. ES MUY FÁCIL CONSTRUIR UNA MENTIRA"/>
          <p:cNvSpPr txBox="1"/>
          <p:nvPr/>
        </p:nvSpPr>
        <p:spPr>
          <a:xfrm>
            <a:off x="1796385" y="7723232"/>
            <a:ext cx="8864940" cy="11065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Arial"/>
                <a:ea typeface="Arial"/>
                <a:cs typeface="Arial"/>
                <a:sym typeface="Arial"/>
              </a:defRPr>
            </a:pPr>
            <a:r>
              <a:t>Y S</a:t>
            </a:r>
            <a:r>
              <a:t>Í. ES MUY FÁCIL CONSTRUIR UNA MENTIRA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Cámara"/>
          <p:cNvSpPr/>
          <p:nvPr/>
        </p:nvSpPr>
        <p:spPr>
          <a:xfrm>
            <a:off x="1196919" y="388596"/>
            <a:ext cx="4761413" cy="3382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98" y="0"/>
                </a:moveTo>
                <a:cubicBezTo>
                  <a:pt x="7580" y="0"/>
                  <a:pt x="7176" y="305"/>
                  <a:pt x="7000" y="677"/>
                </a:cubicBezTo>
                <a:lnTo>
                  <a:pt x="6586" y="1551"/>
                </a:lnTo>
                <a:cubicBezTo>
                  <a:pt x="6410" y="1924"/>
                  <a:pt x="6006" y="2228"/>
                  <a:pt x="5689" y="2228"/>
                </a:cubicBezTo>
                <a:lnTo>
                  <a:pt x="3765" y="2228"/>
                </a:lnTo>
                <a:lnTo>
                  <a:pt x="3765" y="1931"/>
                </a:lnTo>
                <a:cubicBezTo>
                  <a:pt x="3765" y="1633"/>
                  <a:pt x="3592" y="1390"/>
                  <a:pt x="3380" y="1390"/>
                </a:cubicBezTo>
                <a:lnTo>
                  <a:pt x="1841" y="1390"/>
                </a:lnTo>
                <a:cubicBezTo>
                  <a:pt x="1629" y="1390"/>
                  <a:pt x="1456" y="1633"/>
                  <a:pt x="1456" y="1931"/>
                </a:cubicBezTo>
                <a:lnTo>
                  <a:pt x="1456" y="2228"/>
                </a:lnTo>
                <a:lnTo>
                  <a:pt x="1136" y="2228"/>
                </a:lnTo>
                <a:cubicBezTo>
                  <a:pt x="818" y="2228"/>
                  <a:pt x="434" y="2307"/>
                  <a:pt x="280" y="2404"/>
                </a:cubicBezTo>
                <a:cubicBezTo>
                  <a:pt x="127" y="2502"/>
                  <a:pt x="0" y="3380"/>
                  <a:pt x="0" y="3827"/>
                </a:cubicBezTo>
                <a:lnTo>
                  <a:pt x="0" y="20001"/>
                </a:lnTo>
                <a:cubicBezTo>
                  <a:pt x="0" y="20448"/>
                  <a:pt x="56" y="20992"/>
                  <a:pt x="125" y="21208"/>
                </a:cubicBezTo>
                <a:cubicBezTo>
                  <a:pt x="194" y="21424"/>
                  <a:pt x="818" y="21600"/>
                  <a:pt x="1136" y="21600"/>
                </a:cubicBezTo>
                <a:lnTo>
                  <a:pt x="20464" y="21600"/>
                </a:lnTo>
                <a:cubicBezTo>
                  <a:pt x="20782" y="21600"/>
                  <a:pt x="21166" y="21522"/>
                  <a:pt x="21320" y="21424"/>
                </a:cubicBezTo>
                <a:cubicBezTo>
                  <a:pt x="21473" y="21327"/>
                  <a:pt x="21600" y="20448"/>
                  <a:pt x="21600" y="20001"/>
                </a:cubicBezTo>
                <a:lnTo>
                  <a:pt x="21600" y="3827"/>
                </a:lnTo>
                <a:cubicBezTo>
                  <a:pt x="21600" y="3380"/>
                  <a:pt x="21475" y="2501"/>
                  <a:pt x="21322" y="2404"/>
                </a:cubicBezTo>
                <a:cubicBezTo>
                  <a:pt x="21168" y="2307"/>
                  <a:pt x="20782" y="2228"/>
                  <a:pt x="20464" y="2228"/>
                </a:cubicBezTo>
                <a:lnTo>
                  <a:pt x="15658" y="2228"/>
                </a:lnTo>
                <a:cubicBezTo>
                  <a:pt x="15341" y="2228"/>
                  <a:pt x="14935" y="1924"/>
                  <a:pt x="14759" y="1551"/>
                </a:cubicBezTo>
                <a:lnTo>
                  <a:pt x="14345" y="677"/>
                </a:lnTo>
                <a:cubicBezTo>
                  <a:pt x="14169" y="305"/>
                  <a:pt x="13765" y="0"/>
                  <a:pt x="13448" y="0"/>
                </a:cubicBezTo>
                <a:lnTo>
                  <a:pt x="11303" y="0"/>
                </a:lnTo>
                <a:cubicBezTo>
                  <a:pt x="10985" y="0"/>
                  <a:pt x="10702" y="0"/>
                  <a:pt x="10673" y="0"/>
                </a:cubicBezTo>
                <a:cubicBezTo>
                  <a:pt x="10645" y="0"/>
                  <a:pt x="10362" y="0"/>
                  <a:pt x="10044" y="0"/>
                </a:cubicBezTo>
                <a:lnTo>
                  <a:pt x="7898" y="0"/>
                </a:lnTo>
                <a:close/>
                <a:moveTo>
                  <a:pt x="18530" y="5400"/>
                </a:moveTo>
                <a:cubicBezTo>
                  <a:pt x="18961" y="5400"/>
                  <a:pt x="19310" y="5891"/>
                  <a:pt x="19310" y="6498"/>
                </a:cubicBezTo>
                <a:cubicBezTo>
                  <a:pt x="19310" y="7104"/>
                  <a:pt x="18961" y="7595"/>
                  <a:pt x="18530" y="7595"/>
                </a:cubicBezTo>
                <a:cubicBezTo>
                  <a:pt x="18099" y="7595"/>
                  <a:pt x="17751" y="7104"/>
                  <a:pt x="17751" y="6498"/>
                </a:cubicBezTo>
                <a:cubicBezTo>
                  <a:pt x="17751" y="5891"/>
                  <a:pt x="18099" y="5400"/>
                  <a:pt x="18530" y="5400"/>
                </a:cubicBezTo>
                <a:close/>
                <a:moveTo>
                  <a:pt x="10800" y="5887"/>
                </a:moveTo>
                <a:cubicBezTo>
                  <a:pt x="13210" y="5887"/>
                  <a:pt x="15171" y="8647"/>
                  <a:pt x="15171" y="12040"/>
                </a:cubicBezTo>
                <a:cubicBezTo>
                  <a:pt x="15171" y="15433"/>
                  <a:pt x="13210" y="18193"/>
                  <a:pt x="10800" y="18193"/>
                </a:cubicBezTo>
                <a:cubicBezTo>
                  <a:pt x="8390" y="18193"/>
                  <a:pt x="6429" y="15433"/>
                  <a:pt x="6429" y="12040"/>
                </a:cubicBezTo>
                <a:cubicBezTo>
                  <a:pt x="6429" y="8647"/>
                  <a:pt x="8390" y="5887"/>
                  <a:pt x="10800" y="5887"/>
                </a:cubicBezTo>
                <a:close/>
                <a:moveTo>
                  <a:pt x="10800" y="7514"/>
                </a:moveTo>
                <a:cubicBezTo>
                  <a:pt x="9027" y="7514"/>
                  <a:pt x="7585" y="9544"/>
                  <a:pt x="7585" y="12040"/>
                </a:cubicBezTo>
                <a:cubicBezTo>
                  <a:pt x="7585" y="14536"/>
                  <a:pt x="9027" y="16568"/>
                  <a:pt x="10800" y="16568"/>
                </a:cubicBezTo>
                <a:cubicBezTo>
                  <a:pt x="12573" y="16568"/>
                  <a:pt x="14015" y="14536"/>
                  <a:pt x="14015" y="12040"/>
                </a:cubicBezTo>
                <a:cubicBezTo>
                  <a:pt x="14015" y="9544"/>
                  <a:pt x="12573" y="7514"/>
                  <a:pt x="10800" y="7514"/>
                </a:cubicBezTo>
                <a:close/>
              </a:path>
            </a:pathLst>
          </a:custGeom>
          <a:solidFill>
            <a:srgbClr val="000000"/>
          </a:solidFill>
          <a:ln w="12700">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377" name="EL OJO DE LA CÁMARA (EL OBJETIVO)"/>
          <p:cNvSpPr txBox="1"/>
          <p:nvPr/>
        </p:nvSpPr>
        <p:spPr>
          <a:xfrm>
            <a:off x="3045532" y="2010680"/>
            <a:ext cx="5303438" cy="4826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EL OJO DE LA CÁMARA (EL OBJETIVO)</a:t>
            </a:r>
          </a:p>
        </p:txBody>
      </p:sp>
      <p:pic>
        <p:nvPicPr>
          <p:cNvPr id="378" name="20090208elpepivin_3.png" descr="20090208elpepivin_3.png"/>
          <p:cNvPicPr>
            <a:picLocks noChangeAspect="1"/>
          </p:cNvPicPr>
          <p:nvPr/>
        </p:nvPicPr>
        <p:blipFill>
          <a:blip r:embed="rId2">
            <a:extLst/>
          </a:blip>
          <a:stretch>
            <a:fillRect/>
          </a:stretch>
        </p:blipFill>
        <p:spPr>
          <a:xfrm>
            <a:off x="1461651" y="4457860"/>
            <a:ext cx="4414748" cy="4315157"/>
          </a:xfrm>
          <a:prstGeom prst="rect">
            <a:avLst/>
          </a:prstGeom>
          <a:ln w="12700">
            <a:miter lim="400000"/>
          </a:ln>
        </p:spPr>
      </p:pic>
      <p:sp>
        <p:nvSpPr>
          <p:cNvPr id="379" name="EL VERDADERO OJO DE LA CÁMARA ES UN OJO HUMANO. SENTIDO DE LA VISTA (VER) Y LA MIRADA (OJO CON CONCIENCIA Y VOLUNTAD)"/>
          <p:cNvSpPr txBox="1"/>
          <p:nvPr/>
        </p:nvSpPr>
        <p:spPr>
          <a:xfrm>
            <a:off x="6574780" y="5802638"/>
            <a:ext cx="5451809" cy="16256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EL VERDADERO OJO DE LA CÁMARA ES UN OJO HUMANO. SENTIDO DE LA VISTA (VER) Y LA MIRADA (OJO CON CONCIENCIA Y VOLUNTAD)</a:t>
            </a: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76"/>
                                        </p:tgtEl>
                                        <p:attrNameLst>
                                          <p:attrName>style.visibility</p:attrName>
                                        </p:attrNameLst>
                                      </p:cBhvr>
                                      <p:to>
                                        <p:strVal val="visible"/>
                                      </p:to>
                                    </p:set>
                                    <p:anim calcmode="lin" valueType="num">
                                      <p:cBhvr>
                                        <p:cTn id="7" dur="1000" fill="hold"/>
                                        <p:tgtEl>
                                          <p:spTgt spid="376"/>
                                        </p:tgtEl>
                                        <p:attrNameLst>
                                          <p:attrName>ppt_x</p:attrName>
                                        </p:attrNameLst>
                                      </p:cBhvr>
                                      <p:tavLst>
                                        <p:tav tm="0">
                                          <p:val>
                                            <p:strVal val="#ppt_x"/>
                                          </p:val>
                                        </p:tav>
                                        <p:tav tm="100000">
                                          <p:val>
                                            <p:strVal val="#ppt_x"/>
                                          </p:val>
                                        </p:tav>
                                      </p:tavLst>
                                    </p:anim>
                                    <p:anim calcmode="lin" valueType="num">
                                      <p:cBhvr>
                                        <p:cTn id="8" dur="1000" fill="hold"/>
                                        <p:tgtEl>
                                          <p:spTgt spid="376"/>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8" presetID="22" grpId="2" fill="hold">
                                  <p:stCondLst>
                                    <p:cond delay="0"/>
                                  </p:stCondLst>
                                  <p:iterate type="el" backwards="0">
                                    <p:tmAbs val="0"/>
                                  </p:iterate>
                                  <p:childTnLst>
                                    <p:set>
                                      <p:cBhvr>
                                        <p:cTn id="11" fill="hold"/>
                                        <p:tgtEl>
                                          <p:spTgt spid="377"/>
                                        </p:tgtEl>
                                        <p:attrNameLst>
                                          <p:attrName>style.visibility</p:attrName>
                                        </p:attrNameLst>
                                      </p:cBhvr>
                                      <p:to>
                                        <p:strVal val="visible"/>
                                      </p:to>
                                    </p:set>
                                    <p:animEffect filter="wipe(left)" transition="in">
                                      <p:cBhvr>
                                        <p:cTn id="12" dur="1000"/>
                                        <p:tgtEl>
                                          <p:spTgt spid="377"/>
                                        </p:tgtEl>
                                      </p:cBhvr>
                                    </p:animEffect>
                                  </p:childTnLst>
                                </p:cTn>
                              </p:par>
                            </p:childTnLst>
                          </p:cTn>
                        </p:par>
                        <p:par>
                          <p:cTn id="13" fill="hold">
                            <p:stCondLst>
                              <p:cond delay="2000"/>
                            </p:stCondLst>
                            <p:childTnLst>
                              <p:par>
                                <p:cTn id="14" presetClass="entr" nodeType="afterEffect" presetID="10" grpId="3" fill="hold">
                                  <p:stCondLst>
                                    <p:cond delay="0"/>
                                  </p:stCondLst>
                                  <p:iterate type="el" backwards="0">
                                    <p:tmAbs val="0"/>
                                  </p:iterate>
                                  <p:childTnLst>
                                    <p:set>
                                      <p:cBhvr>
                                        <p:cTn id="15" fill="hold"/>
                                        <p:tgtEl>
                                          <p:spTgt spid="378"/>
                                        </p:tgtEl>
                                        <p:attrNameLst>
                                          <p:attrName>style.visibility</p:attrName>
                                        </p:attrNameLst>
                                      </p:cBhvr>
                                      <p:to>
                                        <p:strVal val="visible"/>
                                      </p:to>
                                    </p:set>
                                    <p:animEffect filter="fade" transition="in">
                                      <p:cBhvr>
                                        <p:cTn id="16" dur="2000"/>
                                        <p:tgtEl>
                                          <p:spTgt spid="378"/>
                                        </p:tgtEl>
                                      </p:cBhvr>
                                    </p:animEffect>
                                  </p:childTnLst>
                                </p:cTn>
                              </p:par>
                            </p:childTnLst>
                          </p:cTn>
                        </p:par>
                        <p:par>
                          <p:cTn id="17" fill="hold">
                            <p:stCondLst>
                              <p:cond delay="4000"/>
                            </p:stCondLst>
                            <p:childTnLst>
                              <p:par>
                                <p:cTn id="18" presetClass="entr" nodeType="afterEffect" presetSubtype="32" presetID="23" grpId="4" fill="hold">
                                  <p:stCondLst>
                                    <p:cond delay="0"/>
                                  </p:stCondLst>
                                  <p:iterate type="el" backwards="0">
                                    <p:tmAbs val="0"/>
                                  </p:iterate>
                                  <p:childTnLst>
                                    <p:set>
                                      <p:cBhvr>
                                        <p:cTn id="19" fill="hold"/>
                                        <p:tgtEl>
                                          <p:spTgt spid="379"/>
                                        </p:tgtEl>
                                        <p:attrNameLst>
                                          <p:attrName>style.visibility</p:attrName>
                                        </p:attrNameLst>
                                      </p:cBhvr>
                                      <p:to>
                                        <p:strVal val="visible"/>
                                      </p:to>
                                    </p:set>
                                    <p:anim calcmode="lin" valueType="num">
                                      <p:cBhvr>
                                        <p:cTn id="20" dur="1000" fill="hold"/>
                                        <p:tgtEl>
                                          <p:spTgt spid="379"/>
                                        </p:tgtEl>
                                        <p:attrNameLst>
                                          <p:attrName>ppt_w</p:attrName>
                                        </p:attrNameLst>
                                      </p:cBhvr>
                                      <p:tavLst>
                                        <p:tav tm="0">
                                          <p:val>
                                            <p:strVal val="4*#ppt_w"/>
                                          </p:val>
                                        </p:tav>
                                        <p:tav tm="100000">
                                          <p:val>
                                            <p:strVal val="#ppt_w"/>
                                          </p:val>
                                        </p:tav>
                                      </p:tavLst>
                                    </p:anim>
                                    <p:anim calcmode="lin" valueType="num">
                                      <p:cBhvr>
                                        <p:cTn id="21" dur="1000" fill="hold"/>
                                        <p:tgtEl>
                                          <p:spTgt spid="37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1"/>
      <p:bldP build="whole" bldLvl="1" animBg="1" rev="0" advAuto="0" spid="379" grpId="4"/>
      <p:bldP build="whole" bldLvl="1" animBg="1" rev="0" advAuto="0" spid="378" grpId="3"/>
      <p:bldP build="whole" bldLvl="1" animBg="1" rev="0" advAuto="0" spid="377" grpId="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1" name="joan colom2.jpg" descr="joan colom2.jpg"/>
          <p:cNvPicPr>
            <a:picLocks noChangeAspect="1"/>
          </p:cNvPicPr>
          <p:nvPr/>
        </p:nvPicPr>
        <p:blipFill>
          <a:blip r:embed="rId2">
            <a:extLst/>
          </a:blip>
          <a:stretch>
            <a:fillRect/>
          </a:stretch>
        </p:blipFill>
        <p:spPr>
          <a:xfrm>
            <a:off x="348811" y="387313"/>
            <a:ext cx="12307178" cy="8978974"/>
          </a:xfrm>
          <a:prstGeom prst="rect">
            <a:avLst/>
          </a:prstGeom>
          <a:ln w="12700">
            <a:miter lim="400000"/>
          </a:ln>
        </p:spPr>
      </p:pic>
      <p:sp>
        <p:nvSpPr>
          <p:cNvPr id="382" name="Joan Colom en acción"/>
          <p:cNvSpPr txBox="1"/>
          <p:nvPr/>
        </p:nvSpPr>
        <p:spPr>
          <a:xfrm>
            <a:off x="10322147" y="8019769"/>
            <a:ext cx="207835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Joan Colom en acción</a:t>
            </a:r>
          </a:p>
        </p:txBody>
      </p:sp>
      <p:sp>
        <p:nvSpPr>
          <p:cNvPr id="383" name="Óvalo"/>
          <p:cNvSpPr/>
          <p:nvPr/>
        </p:nvSpPr>
        <p:spPr>
          <a:xfrm>
            <a:off x="8370778" y="3232838"/>
            <a:ext cx="1980538" cy="1270001"/>
          </a:xfrm>
          <a:prstGeom prst="ellipse">
            <a:avLst/>
          </a:prstGeom>
          <a:ln w="152400">
            <a:solidFill>
              <a:schemeClr val="accent4">
                <a:hueOff val="482408"/>
                <a:satOff val="-4098"/>
                <a:lumOff val="10049"/>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384" name="Óvalo"/>
          <p:cNvSpPr/>
          <p:nvPr/>
        </p:nvSpPr>
        <p:spPr>
          <a:xfrm>
            <a:off x="8409644" y="5335020"/>
            <a:ext cx="1326870" cy="1096689"/>
          </a:xfrm>
          <a:prstGeom prst="ellipse">
            <a:avLst/>
          </a:prstGeom>
          <a:ln w="152400">
            <a:solidFill>
              <a:schemeClr val="accent3">
                <a:hueOff val="-365417"/>
                <a:satOff val="-32648"/>
                <a:lumOff val="18028"/>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385" name="Línea"/>
          <p:cNvSpPr/>
          <p:nvPr/>
        </p:nvSpPr>
        <p:spPr>
          <a:xfrm flipV="1">
            <a:off x="559310" y="4181511"/>
            <a:ext cx="8095511" cy="300288"/>
          </a:xfrm>
          <a:prstGeom prst="line">
            <a:avLst/>
          </a:prstGeom>
          <a:ln w="152400">
            <a:solidFill>
              <a:srgbClr val="F8BA00"/>
            </a:solidFill>
            <a:miter lim="400000"/>
            <a:headEnd type="triangle"/>
          </a:ln>
        </p:spPr>
        <p:txBody>
          <a:bodyPr lIns="50800" tIns="50800" rIns="50800" bIns="50800" anchor="ctr"/>
          <a:lstStyle/>
          <a:p>
            <a:pPr/>
          </a:p>
        </p:txBody>
      </p:sp>
      <p:sp>
        <p:nvSpPr>
          <p:cNvPr id="386" name="En el principio es la mirada humana"/>
          <p:cNvSpPr txBox="1"/>
          <p:nvPr/>
        </p:nvSpPr>
        <p:spPr>
          <a:xfrm>
            <a:off x="3464025" y="3495968"/>
            <a:ext cx="4805015" cy="482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En el principio es la mirada humana</a:t>
            </a:r>
          </a:p>
        </p:txBody>
      </p:sp>
      <p:pic>
        <p:nvPicPr>
          <p:cNvPr id="387" name="Línea Línea" descr="Línea Línea"/>
          <p:cNvPicPr>
            <a:picLocks noChangeAspect="0"/>
          </p:cNvPicPr>
          <p:nvPr/>
        </p:nvPicPr>
        <p:blipFill>
          <a:blip r:embed="rId3">
            <a:extLst/>
          </a:blip>
          <a:stretch>
            <a:fillRect/>
          </a:stretch>
        </p:blipFill>
        <p:spPr>
          <a:xfrm rot="581970">
            <a:off x="613671" y="5008787"/>
            <a:ext cx="8307507" cy="405070"/>
          </a:xfrm>
          <a:prstGeom prst="rect">
            <a:avLst/>
          </a:prstGeom>
        </p:spPr>
      </p:pic>
      <p:sp>
        <p:nvSpPr>
          <p:cNvPr id="389" name="FINALMENTE EL OJO DE LA CÁMARA…"/>
          <p:cNvSpPr txBox="1"/>
          <p:nvPr/>
        </p:nvSpPr>
        <p:spPr>
          <a:xfrm>
            <a:off x="475694" y="5621917"/>
            <a:ext cx="5782641" cy="12446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solidFill>
                  <a:srgbClr val="FFFFFF"/>
                </a:solidFill>
                <a:latin typeface="Avenir Next Medium"/>
                <a:ea typeface="Avenir Next Medium"/>
                <a:cs typeface="Avenir Next Medium"/>
                <a:sym typeface="Avenir Next Medium"/>
              </a:defRPr>
            </a:pPr>
            <a:r>
              <a:t>FINALMENTE EL OJO DE LA CÁMARA</a:t>
            </a:r>
          </a:p>
          <a:p>
            <a:pPr defTabSz="457200">
              <a:defRPr sz="2200">
                <a:solidFill>
                  <a:srgbClr val="FFFFFF"/>
                </a:solidFill>
                <a:latin typeface="Avenir Next Medium"/>
                <a:ea typeface="Avenir Next Medium"/>
                <a:cs typeface="Avenir Next Medium"/>
                <a:sym typeface="Avenir Next Medium"/>
              </a:defRPr>
            </a:pPr>
            <a:r>
              <a:t>MIRA EN LA DIRECCIÓN QUE LE ORDENA EL OJO HUMANO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81"/>
                                        </p:tgtEl>
                                        <p:attrNameLst>
                                          <p:attrName>style.visibility</p:attrName>
                                        </p:attrNameLst>
                                      </p:cBhvr>
                                      <p:to>
                                        <p:strVal val="visible"/>
                                      </p:to>
                                    </p:set>
                                    <p:anim calcmode="lin" valueType="num">
                                      <p:cBhvr>
                                        <p:cTn id="7" dur="1000" fill="hold"/>
                                        <p:tgtEl>
                                          <p:spTgt spid="381"/>
                                        </p:tgtEl>
                                        <p:attrNameLst>
                                          <p:attrName>ppt_x</p:attrName>
                                        </p:attrNameLst>
                                      </p:cBhvr>
                                      <p:tavLst>
                                        <p:tav tm="0">
                                          <p:val>
                                            <p:strVal val="0-#ppt_w/2"/>
                                          </p:val>
                                        </p:tav>
                                        <p:tav tm="100000">
                                          <p:val>
                                            <p:strVal val="#ppt_x"/>
                                          </p:val>
                                        </p:tav>
                                      </p:tavLst>
                                    </p:anim>
                                    <p:anim calcmode="lin" valueType="num">
                                      <p:cBhvr>
                                        <p:cTn id="8" dur="1000" fill="hold"/>
                                        <p:tgtEl>
                                          <p:spTgt spid="38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382"/>
                                        </p:tgtEl>
                                        <p:attrNameLst>
                                          <p:attrName>style.visibility</p:attrName>
                                        </p:attrNameLst>
                                      </p:cBhvr>
                                      <p:to>
                                        <p:strVal val="visible"/>
                                      </p:to>
                                    </p:set>
                                    <p:anim calcmode="lin" valueType="num">
                                      <p:cBhvr>
                                        <p:cTn id="12" dur="1000" fill="hold"/>
                                        <p:tgtEl>
                                          <p:spTgt spid="382"/>
                                        </p:tgtEl>
                                        <p:attrNameLst>
                                          <p:attrName>ppt_x</p:attrName>
                                        </p:attrNameLst>
                                      </p:cBhvr>
                                      <p:tavLst>
                                        <p:tav tm="0">
                                          <p:val>
                                            <p:strVal val="#ppt_x"/>
                                          </p:val>
                                        </p:tav>
                                        <p:tav tm="100000">
                                          <p:val>
                                            <p:strVal val="#ppt_x"/>
                                          </p:val>
                                        </p:tav>
                                      </p:tavLst>
                                    </p:anim>
                                    <p:anim calcmode="lin" valueType="num">
                                      <p:cBhvr>
                                        <p:cTn id="13" dur="1000" fill="hold"/>
                                        <p:tgtEl>
                                          <p:spTgt spid="38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385"/>
                                        </p:tgtEl>
                                        <p:attrNameLst>
                                          <p:attrName>style.visibility</p:attrName>
                                        </p:attrNameLst>
                                      </p:cBhvr>
                                      <p:to>
                                        <p:strVal val="visible"/>
                                      </p:to>
                                    </p:set>
                                    <p:animEffect filter="dissolve" transition="in">
                                      <p:cBhvr>
                                        <p:cTn id="18" dur="2000"/>
                                        <p:tgtEl>
                                          <p:spTgt spid="385"/>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386"/>
                                        </p:tgtEl>
                                        <p:attrNameLst>
                                          <p:attrName>style.visibility</p:attrName>
                                        </p:attrNameLst>
                                      </p:cBhvr>
                                      <p:to>
                                        <p:strVal val="visible"/>
                                      </p:to>
                                    </p:set>
                                    <p:anim calcmode="lin" valueType="num">
                                      <p:cBhvr>
                                        <p:cTn id="23" dur="1500" fill="hold"/>
                                        <p:tgtEl>
                                          <p:spTgt spid="386"/>
                                        </p:tgtEl>
                                        <p:attrNameLst>
                                          <p:attrName>ppt_w</p:attrName>
                                        </p:attrNameLst>
                                      </p:cBhvr>
                                      <p:tavLst>
                                        <p:tav tm="0">
                                          <p:val>
                                            <p:fltVal val="0"/>
                                          </p:val>
                                        </p:tav>
                                        <p:tav tm="100000">
                                          <p:val>
                                            <p:strVal val="#ppt_w"/>
                                          </p:val>
                                        </p:tav>
                                      </p:tavLst>
                                    </p:anim>
                                    <p:anim calcmode="lin" valueType="num">
                                      <p:cBhvr>
                                        <p:cTn id="24" dur="1500" fill="hold"/>
                                        <p:tgtEl>
                                          <p:spTgt spid="386"/>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ID="9" grpId="5" fill="hold">
                                  <p:stCondLst>
                                    <p:cond delay="0"/>
                                  </p:stCondLst>
                                  <p:iterate type="el" backwards="0">
                                    <p:tmAbs val="0"/>
                                  </p:iterate>
                                  <p:childTnLst>
                                    <p:set>
                                      <p:cBhvr>
                                        <p:cTn id="28" fill="hold"/>
                                        <p:tgtEl>
                                          <p:spTgt spid="384"/>
                                        </p:tgtEl>
                                        <p:attrNameLst>
                                          <p:attrName>style.visibility</p:attrName>
                                        </p:attrNameLst>
                                      </p:cBhvr>
                                      <p:to>
                                        <p:strVal val="visible"/>
                                      </p:to>
                                    </p:set>
                                    <p:animEffect filter="dissolve" transition="in">
                                      <p:cBhvr>
                                        <p:cTn id="29" dur="2000"/>
                                        <p:tgtEl>
                                          <p:spTgt spid="384"/>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ID="9" grpId="6" fill="hold">
                                  <p:stCondLst>
                                    <p:cond delay="0"/>
                                  </p:stCondLst>
                                  <p:iterate type="el" backwards="0">
                                    <p:tmAbs val="0"/>
                                  </p:iterate>
                                  <p:childTnLst>
                                    <p:set>
                                      <p:cBhvr>
                                        <p:cTn id="33" fill="hold"/>
                                        <p:tgtEl>
                                          <p:spTgt spid="387"/>
                                        </p:tgtEl>
                                        <p:attrNameLst>
                                          <p:attrName>style.visibility</p:attrName>
                                        </p:attrNameLst>
                                      </p:cBhvr>
                                      <p:to>
                                        <p:strVal val="visible"/>
                                      </p:to>
                                    </p:set>
                                    <p:animEffect filter="dissolve" transition="in">
                                      <p:cBhvr>
                                        <p:cTn id="34" dur="2000"/>
                                        <p:tgtEl>
                                          <p:spTgt spid="387"/>
                                        </p:tgtEl>
                                      </p:cBhvr>
                                    </p:animEffect>
                                  </p:childTnLst>
                                </p:cTn>
                              </p:par>
                            </p:childTnLst>
                          </p:cTn>
                        </p:par>
                        <p:par>
                          <p:cTn id="35" fill="hold">
                            <p:stCondLst>
                              <p:cond delay="2000"/>
                            </p:stCondLst>
                            <p:childTnLst>
                              <p:par>
                                <p:cTn id="36" presetClass="entr" nodeType="afterEffect" presetSubtype="1" presetID="2" grpId="7" fill="hold">
                                  <p:stCondLst>
                                    <p:cond delay="0"/>
                                  </p:stCondLst>
                                  <p:iterate type="el" backwards="0">
                                    <p:tmAbs val="0"/>
                                  </p:iterate>
                                  <p:childTnLst>
                                    <p:set>
                                      <p:cBhvr>
                                        <p:cTn id="37" fill="hold"/>
                                        <p:tgtEl>
                                          <p:spTgt spid="389"/>
                                        </p:tgtEl>
                                        <p:attrNameLst>
                                          <p:attrName>style.visibility</p:attrName>
                                        </p:attrNameLst>
                                      </p:cBhvr>
                                      <p:to>
                                        <p:strVal val="visible"/>
                                      </p:to>
                                    </p:set>
                                    <p:anim calcmode="lin" valueType="num">
                                      <p:cBhvr>
                                        <p:cTn id="38" dur="1000" fill="hold"/>
                                        <p:tgtEl>
                                          <p:spTgt spid="389"/>
                                        </p:tgtEl>
                                        <p:attrNameLst>
                                          <p:attrName>ppt_x</p:attrName>
                                        </p:attrNameLst>
                                      </p:cBhvr>
                                      <p:tavLst>
                                        <p:tav tm="0">
                                          <p:val>
                                            <p:strVal val="#ppt_x"/>
                                          </p:val>
                                        </p:tav>
                                        <p:tav tm="100000">
                                          <p:val>
                                            <p:strVal val="#ppt_x"/>
                                          </p:val>
                                        </p:tav>
                                      </p:tavLst>
                                    </p:anim>
                                    <p:anim calcmode="lin" valueType="num">
                                      <p:cBhvr>
                                        <p:cTn id="39" dur="1000" fill="hold"/>
                                        <p:tgtEl>
                                          <p:spTgt spid="3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2" grpId="2"/>
      <p:bldP build="whole" bldLvl="1" animBg="1" rev="0" advAuto="0" spid="384" grpId="5"/>
      <p:bldP build="whole" bldLvl="1" animBg="1" rev="0" advAuto="0" spid="381" grpId="1"/>
      <p:bldP build="whole" bldLvl="1" animBg="1" rev="0" advAuto="0" spid="389" grpId="7"/>
      <p:bldP build="whole" bldLvl="1" animBg="1" rev="0" advAuto="0" spid="385" grpId="3"/>
      <p:bldP build="whole" bldLvl="1" animBg="1" rev="0" advAuto="0" spid="386" grpId="4"/>
      <p:bldP build="whole" bldLvl="1" animBg="1" rev="0" advAuto="0" spid="387" grpId="6"/>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1" name="joan-colom_3.jpg" descr="joan-colom_3.jpg"/>
          <p:cNvPicPr>
            <a:picLocks noChangeAspect="1"/>
          </p:cNvPicPr>
          <p:nvPr>
            <p:ph type="pic" idx="23"/>
          </p:nvPr>
        </p:nvPicPr>
        <p:blipFill>
          <a:blip r:embed="rId2">
            <a:extLst/>
          </a:blip>
          <a:srcRect l="11584" t="0" r="0" b="0"/>
          <a:stretch>
            <a:fillRect/>
          </a:stretch>
        </p:blipFill>
        <p:spPr>
          <a:xfrm>
            <a:off x="-15991" y="0"/>
            <a:ext cx="6477000" cy="9753601"/>
          </a:xfrm>
          <a:prstGeom prst="rect">
            <a:avLst/>
          </a:prstGeom>
        </p:spPr>
      </p:pic>
      <p:sp>
        <p:nvSpPr>
          <p:cNvPr id="392" name="ES MUY POSIBLE QUE JOAN COLOM ESTUVIERA MIRANDO ESTO Y QUE SU CÁMARA LE OBEDECIERA Y CAPTARA LA MIRADA DE COLOM"/>
          <p:cNvSpPr txBox="1"/>
          <p:nvPr/>
        </p:nvSpPr>
        <p:spPr>
          <a:xfrm>
            <a:off x="7593228" y="3888546"/>
            <a:ext cx="4427087"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ES MUY POSIBLE QUE JOAN COLOM ESTUVIERA MIRANDO ESTO Y QUE SU CÁMARA LE OBEDECIERA Y CAPTARA LA MIRADA DE COLOM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92"/>
                                        </p:tgtEl>
                                        <p:attrNameLst>
                                          <p:attrName>style.visibility</p:attrName>
                                        </p:attrNameLst>
                                      </p:cBhvr>
                                      <p:to>
                                        <p:strVal val="visible"/>
                                      </p:to>
                                    </p:set>
                                    <p:anim calcmode="lin" valueType="num">
                                      <p:cBhvr>
                                        <p:cTn id="7" dur="1000" fill="hold"/>
                                        <p:tgtEl>
                                          <p:spTgt spid="392"/>
                                        </p:tgtEl>
                                        <p:attrNameLst>
                                          <p:attrName>ppt_w</p:attrName>
                                        </p:attrNameLst>
                                      </p:cBhvr>
                                      <p:tavLst>
                                        <p:tav tm="0">
                                          <p:val>
                                            <p:strVal val="4*#ppt_w"/>
                                          </p:val>
                                        </p:tav>
                                        <p:tav tm="100000">
                                          <p:val>
                                            <p:strVal val="#ppt_w"/>
                                          </p:val>
                                        </p:tav>
                                      </p:tavLst>
                                    </p:anim>
                                    <p:anim calcmode="lin" valueType="num">
                                      <p:cBhvr>
                                        <p:cTn id="8" dur="1000" fill="hold"/>
                                        <p:tgtEl>
                                          <p:spTgt spid="392"/>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91"/>
                                        </p:tgtEl>
                                        <p:attrNameLst>
                                          <p:attrName>style.visibility</p:attrName>
                                        </p:attrNameLst>
                                      </p:cBhvr>
                                      <p:to>
                                        <p:strVal val="visible"/>
                                      </p:to>
                                    </p:set>
                                    <p:anim calcmode="lin" valueType="num">
                                      <p:cBhvr>
                                        <p:cTn id="13" dur="1500" fill="hold"/>
                                        <p:tgtEl>
                                          <p:spTgt spid="391"/>
                                        </p:tgtEl>
                                        <p:attrNameLst>
                                          <p:attrName>ppt_w</p:attrName>
                                        </p:attrNameLst>
                                      </p:cBhvr>
                                      <p:tavLst>
                                        <p:tav tm="0">
                                          <p:val>
                                            <p:fltVal val="0"/>
                                          </p:val>
                                        </p:tav>
                                        <p:tav tm="100000">
                                          <p:val>
                                            <p:strVal val="#ppt_w"/>
                                          </p:val>
                                        </p:tav>
                                      </p:tavLst>
                                    </p:anim>
                                    <p:anim calcmode="lin" valueType="num">
                                      <p:cBhvr>
                                        <p:cTn id="14" dur="1500" fill="hold"/>
                                        <p:tgtEl>
                                          <p:spTgt spid="39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2" grpId="1"/>
      <p:bldP build="whole" bldLvl="1" animBg="1" rev="0" advAuto="0" spid="391" grpId="2"/>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4" name="NUBES - 1.jpeg" descr="NUBES - 1.jpeg"/>
          <p:cNvPicPr>
            <a:picLocks noChangeAspect="1"/>
          </p:cNvPicPr>
          <p:nvPr>
            <p:ph type="pic" idx="21"/>
          </p:nvPr>
        </p:nvPicPr>
        <p:blipFill>
          <a:blip r:embed="rId2">
            <a:extLst/>
          </a:blip>
          <a:srcRect l="0" t="58" r="0" b="58"/>
          <a:stretch>
            <a:fillRect/>
          </a:stretch>
        </p:blipFill>
        <p:spPr>
          <a:xfrm>
            <a:off x="0" y="0"/>
            <a:ext cx="13004800" cy="9753600"/>
          </a:xfrm>
          <a:prstGeom prst="rect">
            <a:avLst/>
          </a:prstGeom>
        </p:spPr>
      </p:pic>
      <p:sp>
        <p:nvSpPr>
          <p:cNvPr id="395" name="Pero es necesario saber escucharlas"/>
          <p:cNvSpPr txBox="1"/>
          <p:nvPr>
            <p:ph type="body" sz="quarter" idx="1"/>
          </p:nvPr>
        </p:nvSpPr>
        <p:spPr>
          <a:xfrm>
            <a:off x="764381" y="5806552"/>
            <a:ext cx="11476038" cy="1983317"/>
          </a:xfrm>
          <a:prstGeom prst="rect">
            <a:avLst/>
          </a:prstGeom>
        </p:spPr>
        <p:txBody>
          <a:bodyPr/>
          <a:lstStyle/>
          <a:p>
            <a:pPr/>
            <a:r>
              <a:t>Pero es necesario saber escucharlas</a:t>
            </a:r>
          </a:p>
        </p:txBody>
      </p:sp>
      <p:sp>
        <p:nvSpPr>
          <p:cNvPr id="396" name="Y SÍ QUE LAS FOTOS…"/>
          <p:cNvSpPr txBox="1"/>
          <p:nvPr>
            <p:ph type="title"/>
          </p:nvPr>
        </p:nvSpPr>
        <p:spPr>
          <a:prstGeom prst="rect">
            <a:avLst/>
          </a:prstGeom>
        </p:spPr>
        <p:txBody>
          <a:bodyPr/>
          <a:lstStyle/>
          <a:p>
            <a:pPr/>
            <a:r>
              <a:t>Y SÍ QUE LAS FOTOS</a:t>
            </a:r>
          </a:p>
          <a:p>
            <a:pPr/>
            <a:r>
              <a:t>CUENTAN</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d"/>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98" name="Anónimo.  Fiesta en un pueblo de Aragón. 1933"/>
          <p:cNvSpPr txBox="1"/>
          <p:nvPr/>
        </p:nvSpPr>
        <p:spPr>
          <a:xfrm>
            <a:off x="934268" y="9177866"/>
            <a:ext cx="8472086"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b="1" sz="2400">
                <a:solidFill>
                  <a:srgbClr val="FFFFFF"/>
                </a:solidFill>
                <a:latin typeface="Tahoma"/>
                <a:ea typeface="Tahoma"/>
                <a:cs typeface="Tahoma"/>
                <a:sym typeface="Tahoma"/>
              </a:defRPr>
            </a:lvl1pPr>
          </a:lstStyle>
          <a:p>
            <a:pPr/>
            <a:r>
              <a:t>Anónimo.  Fiesta en un pueblo de Aragón. 1933</a:t>
            </a:r>
          </a:p>
        </p:txBody>
      </p:sp>
      <p:sp>
        <p:nvSpPr>
          <p:cNvPr id="399" name="Óvalo"/>
          <p:cNvSpPr/>
          <p:nvPr/>
        </p:nvSpPr>
        <p:spPr>
          <a:xfrm>
            <a:off x="2903454" y="1338396"/>
            <a:ext cx="2202609" cy="2149565"/>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00" name="Óvalo"/>
          <p:cNvSpPr/>
          <p:nvPr/>
        </p:nvSpPr>
        <p:spPr>
          <a:xfrm>
            <a:off x="9676482" y="1687365"/>
            <a:ext cx="2202609" cy="2149566"/>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01" name="PRIMERA PISTA"/>
          <p:cNvSpPr txBox="1"/>
          <p:nvPr/>
        </p:nvSpPr>
        <p:spPr>
          <a:xfrm>
            <a:off x="6408424" y="509479"/>
            <a:ext cx="2120393" cy="482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PRIMERA PISTA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398"/>
                                        </p:tgtEl>
                                        <p:attrNameLst>
                                          <p:attrName>style.visibility</p:attrName>
                                        </p:attrNameLst>
                                      </p:cBhvr>
                                      <p:to>
                                        <p:strVal val="visible"/>
                                      </p:to>
                                    </p:set>
                                    <p:anim calcmode="lin" valueType="num">
                                      <p:cBhvr>
                                        <p:cTn id="7" dur="1000" fill="hold"/>
                                        <p:tgtEl>
                                          <p:spTgt spid="398"/>
                                        </p:tgtEl>
                                        <p:attrNameLst>
                                          <p:attrName>ppt_x</p:attrName>
                                        </p:attrNameLst>
                                      </p:cBhvr>
                                      <p:tavLst>
                                        <p:tav tm="0">
                                          <p:val>
                                            <p:strVal val="0-#ppt_w/2"/>
                                          </p:val>
                                        </p:tav>
                                        <p:tav tm="100000">
                                          <p:val>
                                            <p:strVal val="#ppt_x"/>
                                          </p:val>
                                        </p:tav>
                                      </p:tavLst>
                                    </p:anim>
                                    <p:anim calcmode="lin" valueType="num">
                                      <p:cBhvr>
                                        <p:cTn id="8" dur="1000" fill="hold"/>
                                        <p:tgtEl>
                                          <p:spTgt spid="39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01"/>
                                        </p:tgtEl>
                                        <p:attrNameLst>
                                          <p:attrName>style.visibility</p:attrName>
                                        </p:attrNameLst>
                                      </p:cBhvr>
                                      <p:to>
                                        <p:strVal val="visible"/>
                                      </p:to>
                                    </p:set>
                                    <p:anim calcmode="lin" valueType="num">
                                      <p:cBhvr>
                                        <p:cTn id="13" dur="1000" fill="hold"/>
                                        <p:tgtEl>
                                          <p:spTgt spid="401"/>
                                        </p:tgtEl>
                                        <p:attrNameLst>
                                          <p:attrName>ppt_x</p:attrName>
                                        </p:attrNameLst>
                                      </p:cBhvr>
                                      <p:tavLst>
                                        <p:tav tm="0">
                                          <p:val>
                                            <p:strVal val="#ppt_x"/>
                                          </p:val>
                                        </p:tav>
                                        <p:tav tm="100000">
                                          <p:val>
                                            <p:strVal val="#ppt_x"/>
                                          </p:val>
                                        </p:tav>
                                      </p:tavLst>
                                    </p:anim>
                                    <p:anim calcmode="lin" valueType="num">
                                      <p:cBhvr>
                                        <p:cTn id="14" dur="1000" fill="hold"/>
                                        <p:tgtEl>
                                          <p:spTgt spid="40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399"/>
                                        </p:tgtEl>
                                        <p:attrNameLst>
                                          <p:attrName>style.visibility</p:attrName>
                                        </p:attrNameLst>
                                      </p:cBhvr>
                                      <p:to>
                                        <p:strVal val="visible"/>
                                      </p:to>
                                    </p:set>
                                    <p:animEffect filter="dissolve" transition="in">
                                      <p:cBhvr>
                                        <p:cTn id="19" dur="2000"/>
                                        <p:tgtEl>
                                          <p:spTgt spid="399"/>
                                        </p:tgtEl>
                                      </p:cBhvr>
                                    </p:animEffect>
                                  </p:childTnLst>
                                </p:cTn>
                              </p:par>
                            </p:childTnLst>
                          </p:cTn>
                        </p:par>
                        <p:par>
                          <p:cTn id="20" fill="hold">
                            <p:stCondLst>
                              <p:cond delay="2000"/>
                            </p:stCondLst>
                            <p:childTnLst>
                              <p:par>
                                <p:cTn id="21" presetClass="entr" nodeType="afterEffect" presetID="9" grpId="4" fill="hold">
                                  <p:stCondLst>
                                    <p:cond delay="0"/>
                                  </p:stCondLst>
                                  <p:iterate type="el" backwards="0">
                                    <p:tmAbs val="0"/>
                                  </p:iterate>
                                  <p:childTnLst>
                                    <p:set>
                                      <p:cBhvr>
                                        <p:cTn id="22" fill="hold"/>
                                        <p:tgtEl>
                                          <p:spTgt spid="400"/>
                                        </p:tgtEl>
                                        <p:attrNameLst>
                                          <p:attrName>style.visibility</p:attrName>
                                        </p:attrNameLst>
                                      </p:cBhvr>
                                      <p:to>
                                        <p:strVal val="visible"/>
                                      </p:to>
                                    </p:set>
                                    <p:animEffect filter="dissolve" transition="in">
                                      <p:cBhvr>
                                        <p:cTn id="23" dur="2000"/>
                                        <p:tgtEl>
                                          <p:spTgt spid="4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2"/>
      <p:bldP build="whole" bldLvl="1" animBg="1" rev="0" advAuto="0" spid="398" grpId="1"/>
      <p:bldP build="whole" bldLvl="1" animBg="1" rev="0" advAuto="0" spid="399" grpId="3"/>
      <p:bldP build="whole" bldLvl="1" animBg="1" rev="0" advAuto="0" spid="400" grpId="4"/>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03" name="Anónimo.  Fiesta en un pueblo de Aragón. 1933"/>
          <p:cNvSpPr txBox="1"/>
          <p:nvPr/>
        </p:nvSpPr>
        <p:spPr>
          <a:xfrm>
            <a:off x="934268" y="9177866"/>
            <a:ext cx="8472086"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b="1" sz="2400">
                <a:solidFill>
                  <a:srgbClr val="FFFFFF"/>
                </a:solidFill>
                <a:latin typeface="Tahoma"/>
                <a:ea typeface="Tahoma"/>
                <a:cs typeface="Tahoma"/>
                <a:sym typeface="Tahoma"/>
              </a:defRPr>
            </a:lvl1pPr>
          </a:lstStyle>
          <a:p>
            <a:pPr/>
            <a:r>
              <a:t>Anónimo.  Fiesta en un pueblo de Aragón. 1933</a:t>
            </a:r>
          </a:p>
        </p:txBody>
      </p:sp>
      <p:sp>
        <p:nvSpPr>
          <p:cNvPr id="404" name="Óvalo"/>
          <p:cNvSpPr/>
          <p:nvPr/>
        </p:nvSpPr>
        <p:spPr>
          <a:xfrm>
            <a:off x="2785941" y="3802017"/>
            <a:ext cx="2202609" cy="2149566"/>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05" name="Óvalo"/>
          <p:cNvSpPr/>
          <p:nvPr/>
        </p:nvSpPr>
        <p:spPr>
          <a:xfrm>
            <a:off x="7704870" y="2131304"/>
            <a:ext cx="1731536" cy="1489676"/>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06" name="SEGUNDA PISTA"/>
          <p:cNvSpPr txBox="1"/>
          <p:nvPr/>
        </p:nvSpPr>
        <p:spPr>
          <a:xfrm>
            <a:off x="6328655" y="509479"/>
            <a:ext cx="2279930" cy="482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SEGUNDA PISTA</a:t>
            </a:r>
          </a:p>
        </p:txBody>
      </p:sp>
      <p:sp>
        <p:nvSpPr>
          <p:cNvPr id="407" name="Óvalo"/>
          <p:cNvSpPr/>
          <p:nvPr/>
        </p:nvSpPr>
        <p:spPr>
          <a:xfrm>
            <a:off x="2321804" y="5966500"/>
            <a:ext cx="1731537" cy="1489676"/>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08" name="Óvalo"/>
          <p:cNvSpPr/>
          <p:nvPr/>
        </p:nvSpPr>
        <p:spPr>
          <a:xfrm>
            <a:off x="3493367" y="6851637"/>
            <a:ext cx="1731536" cy="1489675"/>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09" name="Óvalo"/>
          <p:cNvSpPr/>
          <p:nvPr/>
        </p:nvSpPr>
        <p:spPr>
          <a:xfrm>
            <a:off x="7041308" y="6182158"/>
            <a:ext cx="1731537" cy="1489676"/>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10" name="Óvalo"/>
          <p:cNvSpPr/>
          <p:nvPr/>
        </p:nvSpPr>
        <p:spPr>
          <a:xfrm>
            <a:off x="5066127" y="5786877"/>
            <a:ext cx="1731536" cy="1489675"/>
          </a:xfrm>
          <a:prstGeom prst="ellipse">
            <a:avLst/>
          </a:prstGeom>
          <a:ln w="127000">
            <a:solidFill>
              <a:srgbClr val="FFFB00"/>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03"/>
                                        </p:tgtEl>
                                        <p:attrNameLst>
                                          <p:attrName>style.visibility</p:attrName>
                                        </p:attrNameLst>
                                      </p:cBhvr>
                                      <p:to>
                                        <p:strVal val="visible"/>
                                      </p:to>
                                    </p:set>
                                    <p:anim calcmode="lin" valueType="num">
                                      <p:cBhvr>
                                        <p:cTn id="7" dur="1000" fill="hold"/>
                                        <p:tgtEl>
                                          <p:spTgt spid="403"/>
                                        </p:tgtEl>
                                        <p:attrNameLst>
                                          <p:attrName>ppt_x</p:attrName>
                                        </p:attrNameLst>
                                      </p:cBhvr>
                                      <p:tavLst>
                                        <p:tav tm="0">
                                          <p:val>
                                            <p:strVal val="0-#ppt_w/2"/>
                                          </p:val>
                                        </p:tav>
                                        <p:tav tm="100000">
                                          <p:val>
                                            <p:strVal val="#ppt_x"/>
                                          </p:val>
                                        </p:tav>
                                      </p:tavLst>
                                    </p:anim>
                                    <p:anim calcmode="lin" valueType="num">
                                      <p:cBhvr>
                                        <p:cTn id="8" dur="1000" fill="hold"/>
                                        <p:tgtEl>
                                          <p:spTgt spid="40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06"/>
                                        </p:tgtEl>
                                        <p:attrNameLst>
                                          <p:attrName>style.visibility</p:attrName>
                                        </p:attrNameLst>
                                      </p:cBhvr>
                                      <p:to>
                                        <p:strVal val="visible"/>
                                      </p:to>
                                    </p:set>
                                    <p:anim calcmode="lin" valueType="num">
                                      <p:cBhvr>
                                        <p:cTn id="13" dur="1000" fill="hold"/>
                                        <p:tgtEl>
                                          <p:spTgt spid="406"/>
                                        </p:tgtEl>
                                        <p:attrNameLst>
                                          <p:attrName>ppt_x</p:attrName>
                                        </p:attrNameLst>
                                      </p:cBhvr>
                                      <p:tavLst>
                                        <p:tav tm="0">
                                          <p:val>
                                            <p:strVal val="#ppt_x"/>
                                          </p:val>
                                        </p:tav>
                                        <p:tav tm="100000">
                                          <p:val>
                                            <p:strVal val="#ppt_x"/>
                                          </p:val>
                                        </p:tav>
                                      </p:tavLst>
                                    </p:anim>
                                    <p:anim calcmode="lin" valueType="num">
                                      <p:cBhvr>
                                        <p:cTn id="14" dur="1000" fill="hold"/>
                                        <p:tgtEl>
                                          <p:spTgt spid="40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404"/>
                                        </p:tgtEl>
                                        <p:attrNameLst>
                                          <p:attrName>style.visibility</p:attrName>
                                        </p:attrNameLst>
                                      </p:cBhvr>
                                      <p:to>
                                        <p:strVal val="visible"/>
                                      </p:to>
                                    </p:set>
                                    <p:animEffect filter="dissolve" transition="in">
                                      <p:cBhvr>
                                        <p:cTn id="19" dur="2000"/>
                                        <p:tgtEl>
                                          <p:spTgt spid="404"/>
                                        </p:tgtEl>
                                      </p:cBhvr>
                                    </p:animEffect>
                                  </p:childTnLst>
                                </p:cTn>
                              </p:par>
                            </p:childTnLst>
                          </p:cTn>
                        </p:par>
                        <p:par>
                          <p:cTn id="20" fill="hold">
                            <p:stCondLst>
                              <p:cond delay="2000"/>
                            </p:stCondLst>
                            <p:childTnLst>
                              <p:par>
                                <p:cTn id="21" presetClass="entr" nodeType="afterEffect" presetID="9" grpId="4" fill="hold">
                                  <p:stCondLst>
                                    <p:cond delay="0"/>
                                  </p:stCondLst>
                                  <p:iterate type="el" backwards="0">
                                    <p:tmAbs val="0"/>
                                  </p:iterate>
                                  <p:childTnLst>
                                    <p:set>
                                      <p:cBhvr>
                                        <p:cTn id="22" fill="hold"/>
                                        <p:tgtEl>
                                          <p:spTgt spid="405"/>
                                        </p:tgtEl>
                                        <p:attrNameLst>
                                          <p:attrName>style.visibility</p:attrName>
                                        </p:attrNameLst>
                                      </p:cBhvr>
                                      <p:to>
                                        <p:strVal val="visible"/>
                                      </p:to>
                                    </p:set>
                                    <p:animEffect filter="dissolve" transition="in">
                                      <p:cBhvr>
                                        <p:cTn id="23" dur="2000"/>
                                        <p:tgtEl>
                                          <p:spTgt spid="405"/>
                                        </p:tgtEl>
                                      </p:cBhvr>
                                    </p:animEffect>
                                  </p:childTnLst>
                                </p:cTn>
                              </p:par>
                            </p:childTnLst>
                          </p:cTn>
                        </p:par>
                        <p:par>
                          <p:cTn id="24" fill="hold">
                            <p:stCondLst>
                              <p:cond delay="4000"/>
                            </p:stCondLst>
                            <p:childTnLst>
                              <p:par>
                                <p:cTn id="25" presetClass="entr" nodeType="afterEffect" presetID="9" grpId="5" fill="hold">
                                  <p:stCondLst>
                                    <p:cond delay="0"/>
                                  </p:stCondLst>
                                  <p:iterate type="el" backwards="0">
                                    <p:tmAbs val="0"/>
                                  </p:iterate>
                                  <p:childTnLst>
                                    <p:set>
                                      <p:cBhvr>
                                        <p:cTn id="26" fill="hold"/>
                                        <p:tgtEl>
                                          <p:spTgt spid="407"/>
                                        </p:tgtEl>
                                        <p:attrNameLst>
                                          <p:attrName>style.visibility</p:attrName>
                                        </p:attrNameLst>
                                      </p:cBhvr>
                                      <p:to>
                                        <p:strVal val="visible"/>
                                      </p:to>
                                    </p:set>
                                    <p:animEffect filter="dissolve" transition="in">
                                      <p:cBhvr>
                                        <p:cTn id="27" dur="2000"/>
                                        <p:tgtEl>
                                          <p:spTgt spid="407"/>
                                        </p:tgtEl>
                                      </p:cBhvr>
                                    </p:animEffect>
                                  </p:childTnLst>
                                </p:cTn>
                              </p:par>
                            </p:childTnLst>
                          </p:cTn>
                        </p:par>
                        <p:par>
                          <p:cTn id="28" fill="hold">
                            <p:stCondLst>
                              <p:cond delay="6000"/>
                            </p:stCondLst>
                            <p:childTnLst>
                              <p:par>
                                <p:cTn id="29" presetClass="entr" nodeType="afterEffect" presetID="9" grpId="6" fill="hold">
                                  <p:stCondLst>
                                    <p:cond delay="0"/>
                                  </p:stCondLst>
                                  <p:iterate type="el" backwards="0">
                                    <p:tmAbs val="0"/>
                                  </p:iterate>
                                  <p:childTnLst>
                                    <p:set>
                                      <p:cBhvr>
                                        <p:cTn id="30" fill="hold"/>
                                        <p:tgtEl>
                                          <p:spTgt spid="408"/>
                                        </p:tgtEl>
                                        <p:attrNameLst>
                                          <p:attrName>style.visibility</p:attrName>
                                        </p:attrNameLst>
                                      </p:cBhvr>
                                      <p:to>
                                        <p:strVal val="visible"/>
                                      </p:to>
                                    </p:set>
                                    <p:animEffect filter="dissolve" transition="in">
                                      <p:cBhvr>
                                        <p:cTn id="31" dur="2000"/>
                                        <p:tgtEl>
                                          <p:spTgt spid="408"/>
                                        </p:tgtEl>
                                      </p:cBhvr>
                                    </p:animEffect>
                                  </p:childTnLst>
                                </p:cTn>
                              </p:par>
                            </p:childTnLst>
                          </p:cTn>
                        </p:par>
                        <p:par>
                          <p:cTn id="32" fill="hold">
                            <p:stCondLst>
                              <p:cond delay="8000"/>
                            </p:stCondLst>
                            <p:childTnLst>
                              <p:par>
                                <p:cTn id="33" presetClass="entr" nodeType="afterEffect" presetID="9" grpId="7" fill="hold">
                                  <p:stCondLst>
                                    <p:cond delay="0"/>
                                  </p:stCondLst>
                                  <p:iterate type="el" backwards="0">
                                    <p:tmAbs val="0"/>
                                  </p:iterate>
                                  <p:childTnLst>
                                    <p:set>
                                      <p:cBhvr>
                                        <p:cTn id="34" fill="hold"/>
                                        <p:tgtEl>
                                          <p:spTgt spid="409"/>
                                        </p:tgtEl>
                                        <p:attrNameLst>
                                          <p:attrName>style.visibility</p:attrName>
                                        </p:attrNameLst>
                                      </p:cBhvr>
                                      <p:to>
                                        <p:strVal val="visible"/>
                                      </p:to>
                                    </p:set>
                                    <p:animEffect filter="dissolve" transition="in">
                                      <p:cBhvr>
                                        <p:cTn id="35" dur="2000"/>
                                        <p:tgtEl>
                                          <p:spTgt spid="409"/>
                                        </p:tgtEl>
                                      </p:cBhvr>
                                    </p:animEffect>
                                  </p:childTnLst>
                                </p:cTn>
                              </p:par>
                            </p:childTnLst>
                          </p:cTn>
                        </p:par>
                        <p:par>
                          <p:cTn id="36" fill="hold">
                            <p:stCondLst>
                              <p:cond delay="10000"/>
                            </p:stCondLst>
                            <p:childTnLst>
                              <p:par>
                                <p:cTn id="37" presetClass="entr" nodeType="afterEffect" presetID="9" grpId="8" fill="hold">
                                  <p:stCondLst>
                                    <p:cond delay="0"/>
                                  </p:stCondLst>
                                  <p:iterate type="el" backwards="0">
                                    <p:tmAbs val="0"/>
                                  </p:iterate>
                                  <p:childTnLst>
                                    <p:set>
                                      <p:cBhvr>
                                        <p:cTn id="38" fill="hold"/>
                                        <p:tgtEl>
                                          <p:spTgt spid="410"/>
                                        </p:tgtEl>
                                        <p:attrNameLst>
                                          <p:attrName>style.visibility</p:attrName>
                                        </p:attrNameLst>
                                      </p:cBhvr>
                                      <p:to>
                                        <p:strVal val="visible"/>
                                      </p:to>
                                    </p:set>
                                    <p:animEffect filter="dissolve" transition="in">
                                      <p:cBhvr>
                                        <p:cTn id="39" dur="2000"/>
                                        <p:tgtEl>
                                          <p:spTgt spid="4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3" grpId="1"/>
      <p:bldP build="whole" bldLvl="1" animBg="1" rev="0" advAuto="0" spid="409" grpId="7"/>
      <p:bldP build="whole" bldLvl="1" animBg="1" rev="0" advAuto="0" spid="405" grpId="4"/>
      <p:bldP build="whole" bldLvl="1" animBg="1" rev="0" advAuto="0" spid="404" grpId="3"/>
      <p:bldP build="whole" bldLvl="1" animBg="1" rev="0" advAuto="0" spid="407" grpId="5"/>
      <p:bldP build="whole" bldLvl="1" animBg="1" rev="0" advAuto="0" spid="408" grpId="6"/>
      <p:bldP build="whole" bldLvl="1" animBg="1" rev="0" advAuto="0" spid="406" grpId="2"/>
      <p:bldP build="whole" bldLvl="1" animBg="1" rev="0" advAuto="0" spid="410" grpId="8"/>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 name="Y LA RESPUESTA ESTÁ EN…."/>
          <p:cNvSpPr txBox="1"/>
          <p:nvPr/>
        </p:nvSpPr>
        <p:spPr>
          <a:xfrm>
            <a:off x="3166363" y="4489449"/>
            <a:ext cx="6672073" cy="7747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3900">
                <a:solidFill>
                  <a:srgbClr val="FFFFFF"/>
                </a:solidFill>
                <a:latin typeface="Avenir Next Medium"/>
                <a:ea typeface="Avenir Next Medium"/>
                <a:cs typeface="Avenir Next Medium"/>
                <a:sym typeface="Avenir Next Medium"/>
              </a:defRPr>
            </a:lvl1pPr>
          </a:lstStyle>
          <a:p>
            <a:pPr/>
            <a:r>
              <a:t>Y LA RESPUESTA ESTÁ EN….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14" name="utebo detalle bandera.jpeg" descr="utebo detalle bandera.jpeg"/>
          <p:cNvPicPr>
            <a:picLocks noChangeAspect="1"/>
          </p:cNvPicPr>
          <p:nvPr/>
        </p:nvPicPr>
        <p:blipFill>
          <a:blip r:embed="rId2">
            <a:extLst/>
          </a:blip>
          <a:stretch>
            <a:fillRect/>
          </a:stretch>
        </p:blipFill>
        <p:spPr>
          <a:xfrm>
            <a:off x="3125322" y="3143234"/>
            <a:ext cx="3536029" cy="5300812"/>
          </a:xfrm>
          <a:prstGeom prst="rect">
            <a:avLst/>
          </a:prstGeom>
          <a:ln w="12700">
            <a:miter lim="400000"/>
          </a:ln>
        </p:spPr>
      </p:pic>
      <p:sp>
        <p:nvSpPr>
          <p:cNvPr id="415" name="¿La bandera?"/>
          <p:cNvSpPr txBox="1"/>
          <p:nvPr/>
        </p:nvSpPr>
        <p:spPr>
          <a:xfrm>
            <a:off x="3280643" y="2068233"/>
            <a:ext cx="2942789"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b="1" sz="2400">
                <a:solidFill>
                  <a:srgbClr val="FFFFFF"/>
                </a:solidFill>
                <a:latin typeface="Tahoma"/>
                <a:ea typeface="Tahoma"/>
                <a:cs typeface="Tahoma"/>
                <a:sym typeface="Tahoma"/>
              </a:defRPr>
            </a:lvl1pPr>
          </a:lstStyle>
          <a:p>
            <a:pPr/>
            <a:r>
              <a:t>¿La bandera?</a:t>
            </a:r>
          </a:p>
        </p:txBody>
      </p:sp>
      <p:sp>
        <p:nvSpPr>
          <p:cNvPr id="416" name="¿QUÉ NOS APORTA?"/>
          <p:cNvSpPr txBox="1"/>
          <p:nvPr/>
        </p:nvSpPr>
        <p:spPr>
          <a:xfrm>
            <a:off x="7597668" y="5183895"/>
            <a:ext cx="2823363" cy="48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D5D5D5"/>
                </a:solidFill>
              </a:defRPr>
            </a:lvl1pPr>
          </a:lstStyle>
          <a:p>
            <a:pPr/>
            <a:r>
              <a:t>¿QUÉ NOS APORTA?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15"/>
                                        </p:tgtEl>
                                        <p:attrNameLst>
                                          <p:attrName>style.visibility</p:attrName>
                                        </p:attrNameLst>
                                      </p:cBhvr>
                                      <p:to>
                                        <p:strVal val="visible"/>
                                      </p:to>
                                    </p:set>
                                    <p:anim calcmode="lin" valueType="num">
                                      <p:cBhvr>
                                        <p:cTn id="7" dur="500" fill="hold"/>
                                        <p:tgtEl>
                                          <p:spTgt spid="415"/>
                                        </p:tgtEl>
                                        <p:attrNameLst>
                                          <p:attrName>ppt_w</p:attrName>
                                        </p:attrNameLst>
                                      </p:cBhvr>
                                      <p:tavLst>
                                        <p:tav tm="0">
                                          <p:val>
                                            <p:fltVal val="0"/>
                                          </p:val>
                                        </p:tav>
                                        <p:tav tm="100000">
                                          <p:val>
                                            <p:strVal val="#ppt_w"/>
                                          </p:val>
                                        </p:tav>
                                      </p:tavLst>
                                    </p:anim>
                                    <p:anim calcmode="lin" valueType="num">
                                      <p:cBhvr>
                                        <p:cTn id="8" dur="500" fill="hold"/>
                                        <p:tgtEl>
                                          <p:spTgt spid="4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414"/>
                                        </p:tgtEl>
                                        <p:attrNameLst>
                                          <p:attrName>style.visibility</p:attrName>
                                        </p:attrNameLst>
                                      </p:cBhvr>
                                      <p:to>
                                        <p:strVal val="visible"/>
                                      </p:to>
                                    </p:set>
                                    <p:animEffect filter="fade" transition="in">
                                      <p:cBhvr>
                                        <p:cTn id="13" dur="1000"/>
                                        <p:tgtEl>
                                          <p:spTgt spid="4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5" grpId="1"/>
      <p:bldP build="whole" bldLvl="1" animBg="1" rev="0" advAuto="0" spid="414"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Toda fotografía nos cuenta algo."/>
          <p:cNvSpPr txBox="1"/>
          <p:nvPr>
            <p:ph type="body" sz="quarter" idx="1"/>
          </p:nvPr>
        </p:nvSpPr>
        <p:spPr>
          <a:xfrm>
            <a:off x="762000" y="5295900"/>
            <a:ext cx="4953000" cy="1964399"/>
          </a:xfrm>
          <a:prstGeom prst="rect">
            <a:avLst/>
          </a:prstGeom>
        </p:spPr>
        <p:txBody>
          <a:bodyPr/>
          <a:lstStyle/>
          <a:p>
            <a:pPr/>
            <a:r>
              <a:t>Toda fotografía nos cuenta algo.</a:t>
            </a:r>
          </a:p>
        </p:txBody>
      </p:sp>
      <p:sp>
        <p:nvSpPr>
          <p:cNvPr id="323" name="LA VOZ DE LA FOTO"/>
          <p:cNvSpPr txBox="1"/>
          <p:nvPr>
            <p:ph type="title"/>
          </p:nvPr>
        </p:nvSpPr>
        <p:spPr>
          <a:prstGeom prst="rect">
            <a:avLst/>
          </a:prstGeom>
        </p:spPr>
        <p:txBody>
          <a:bodyPr/>
          <a:lstStyle/>
          <a:p>
            <a:pPr/>
            <a:r>
              <a:t>LA VOZ DE LA FOTO</a:t>
            </a:r>
          </a:p>
        </p:txBody>
      </p:sp>
      <p:pic>
        <p:nvPicPr>
          <p:cNvPr id="324" name="joan colom1.avif" descr="joan colom1.avif"/>
          <p:cNvPicPr>
            <a:picLocks noChangeAspect="1"/>
          </p:cNvPicPr>
          <p:nvPr/>
        </p:nvPicPr>
        <p:blipFill>
          <a:blip r:embed="rId2">
            <a:extLst/>
          </a:blip>
          <a:stretch>
            <a:fillRect/>
          </a:stretch>
        </p:blipFill>
        <p:spPr>
          <a:xfrm>
            <a:off x="6111252" y="909678"/>
            <a:ext cx="6604671" cy="8164855"/>
          </a:xfrm>
          <a:prstGeom prst="rect">
            <a:avLst/>
          </a:prstGeom>
          <a:ln w="12700">
            <a:miter lim="400000"/>
          </a:ln>
        </p:spPr>
      </p:pic>
      <p:sp>
        <p:nvSpPr>
          <p:cNvPr id="325" name="JOAN COLOM, Barcelona.…"/>
          <p:cNvSpPr txBox="1"/>
          <p:nvPr/>
        </p:nvSpPr>
        <p:spPr>
          <a:xfrm>
            <a:off x="2576802" y="8411480"/>
            <a:ext cx="2706727"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JOAN COLOM, Barcelona.</a:t>
            </a:r>
          </a:p>
          <a:p>
            <a:pPr/>
            <a:r>
              <a:t>Serie “La Calle” (1958-1961)</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323"/>
                                        </p:tgtEl>
                                        <p:attrNameLst>
                                          <p:attrName>style.visibility</p:attrName>
                                        </p:attrNameLst>
                                      </p:cBhvr>
                                      <p:to>
                                        <p:strVal val="visible"/>
                                      </p:to>
                                    </p:set>
                                    <p:anim calcmode="lin" valueType="num">
                                      <p:cBhvr>
                                        <p:cTn id="7" dur="1000" fill="hold"/>
                                        <p:tgtEl>
                                          <p:spTgt spid="323"/>
                                        </p:tgtEl>
                                        <p:attrNameLst>
                                          <p:attrName>ppt_x</p:attrName>
                                        </p:attrNameLst>
                                      </p:cBhvr>
                                      <p:tavLst>
                                        <p:tav tm="0">
                                          <p:val>
                                            <p:strVal val="#ppt_x"/>
                                          </p:val>
                                        </p:tav>
                                        <p:tav tm="100000">
                                          <p:val>
                                            <p:strVal val="#ppt_x"/>
                                          </p:val>
                                        </p:tav>
                                      </p:tavLst>
                                    </p:anim>
                                    <p:anim calcmode="lin" valueType="num">
                                      <p:cBhvr>
                                        <p:cTn id="8" dur="1000" fill="hold"/>
                                        <p:tgtEl>
                                          <p:spTgt spid="32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32" presetID="23" grpId="2" fill="hold">
                                  <p:stCondLst>
                                    <p:cond delay="0"/>
                                  </p:stCondLst>
                                  <p:iterate type="el" backwards="0">
                                    <p:tmAbs val="0"/>
                                  </p:iterate>
                                  <p:childTnLst>
                                    <p:set>
                                      <p:cBhvr>
                                        <p:cTn id="11" fill="hold"/>
                                        <p:tgtEl>
                                          <p:spTgt spid="322"/>
                                        </p:tgtEl>
                                        <p:attrNameLst>
                                          <p:attrName>style.visibility</p:attrName>
                                        </p:attrNameLst>
                                      </p:cBhvr>
                                      <p:to>
                                        <p:strVal val="visible"/>
                                      </p:to>
                                    </p:set>
                                    <p:anim calcmode="lin" valueType="num">
                                      <p:cBhvr>
                                        <p:cTn id="12" dur="1000" fill="hold"/>
                                        <p:tgtEl>
                                          <p:spTgt spid="322"/>
                                        </p:tgtEl>
                                        <p:attrNameLst>
                                          <p:attrName>ppt_w</p:attrName>
                                        </p:attrNameLst>
                                      </p:cBhvr>
                                      <p:tavLst>
                                        <p:tav tm="0">
                                          <p:val>
                                            <p:strVal val="4*#ppt_w"/>
                                          </p:val>
                                        </p:tav>
                                        <p:tav tm="100000">
                                          <p:val>
                                            <p:strVal val="#ppt_w"/>
                                          </p:val>
                                        </p:tav>
                                      </p:tavLst>
                                    </p:anim>
                                    <p:anim calcmode="lin" valueType="num">
                                      <p:cBhvr>
                                        <p:cTn id="13" dur="1000" fill="hold"/>
                                        <p:tgtEl>
                                          <p:spTgt spid="322"/>
                                        </p:tgtEl>
                                        <p:attrNameLst>
                                          <p:attrName>ppt_h</p:attrName>
                                        </p:attrNameLst>
                                      </p:cBhvr>
                                      <p:tavLst>
                                        <p:tav tm="0">
                                          <p:val>
                                            <p:strVal val="4*#ppt_h"/>
                                          </p:val>
                                        </p:tav>
                                        <p:tav tm="100000">
                                          <p:val>
                                            <p:strVal val="#ppt_h"/>
                                          </p:val>
                                        </p:tav>
                                      </p:tavLst>
                                    </p:anim>
                                  </p:childTnLst>
                                </p:cTn>
                              </p:par>
                            </p:childTnLst>
                          </p:cTn>
                        </p:par>
                        <p:par>
                          <p:cTn id="14" fill="hold">
                            <p:stCondLst>
                              <p:cond delay="2000"/>
                            </p:stCondLst>
                            <p:childTnLst>
                              <p:par>
                                <p:cTn id="15" presetClass="entr" nodeType="afterEffect" presetSubtype="16" presetID="23" grpId="3" fill="hold">
                                  <p:stCondLst>
                                    <p:cond delay="0"/>
                                  </p:stCondLst>
                                  <p:iterate type="el" backwards="0">
                                    <p:tmAbs val="0"/>
                                  </p:iterate>
                                  <p:childTnLst>
                                    <p:set>
                                      <p:cBhvr>
                                        <p:cTn id="16" fill="hold"/>
                                        <p:tgtEl>
                                          <p:spTgt spid="324"/>
                                        </p:tgtEl>
                                        <p:attrNameLst>
                                          <p:attrName>style.visibility</p:attrName>
                                        </p:attrNameLst>
                                      </p:cBhvr>
                                      <p:to>
                                        <p:strVal val="visible"/>
                                      </p:to>
                                    </p:set>
                                    <p:anim calcmode="lin" valueType="num">
                                      <p:cBhvr>
                                        <p:cTn id="17" dur="2500" fill="hold"/>
                                        <p:tgtEl>
                                          <p:spTgt spid="324"/>
                                        </p:tgtEl>
                                        <p:attrNameLst>
                                          <p:attrName>ppt_w</p:attrName>
                                        </p:attrNameLst>
                                      </p:cBhvr>
                                      <p:tavLst>
                                        <p:tav tm="0">
                                          <p:val>
                                            <p:fltVal val="0"/>
                                          </p:val>
                                        </p:tav>
                                        <p:tav tm="100000">
                                          <p:val>
                                            <p:strVal val="#ppt_w"/>
                                          </p:val>
                                        </p:tav>
                                      </p:tavLst>
                                    </p:anim>
                                    <p:anim calcmode="lin" valueType="num">
                                      <p:cBhvr>
                                        <p:cTn id="18" dur="2500" fill="hold"/>
                                        <p:tgtEl>
                                          <p:spTgt spid="324"/>
                                        </p:tgtEl>
                                        <p:attrNameLst>
                                          <p:attrName>ppt_h</p:attrName>
                                        </p:attrNameLst>
                                      </p:cBhvr>
                                      <p:tavLst>
                                        <p:tav tm="0">
                                          <p:val>
                                            <p:fltVal val="0"/>
                                          </p:val>
                                        </p:tav>
                                        <p:tav tm="100000">
                                          <p:val>
                                            <p:strVal val="#ppt_h"/>
                                          </p:val>
                                        </p:tav>
                                      </p:tavLst>
                                    </p:anim>
                                  </p:childTnLst>
                                </p:cTn>
                              </p:par>
                            </p:childTnLst>
                          </p:cTn>
                        </p:par>
                        <p:par>
                          <p:cTn id="19" fill="hold">
                            <p:stCondLst>
                              <p:cond delay="4500"/>
                            </p:stCondLst>
                            <p:childTnLst>
                              <p:par>
                                <p:cTn id="20" presetClass="entr" nodeType="afterEffect" presetSubtype="8" presetID="22" grpId="4" fill="hold">
                                  <p:stCondLst>
                                    <p:cond delay="0"/>
                                  </p:stCondLst>
                                  <p:iterate type="el" backwards="0">
                                    <p:tmAbs val="0"/>
                                  </p:iterate>
                                  <p:childTnLst>
                                    <p:set>
                                      <p:cBhvr>
                                        <p:cTn id="21" fill="hold"/>
                                        <p:tgtEl>
                                          <p:spTgt spid="325"/>
                                        </p:tgtEl>
                                        <p:attrNameLst>
                                          <p:attrName>style.visibility</p:attrName>
                                        </p:attrNameLst>
                                      </p:cBhvr>
                                      <p:to>
                                        <p:strVal val="visible"/>
                                      </p:to>
                                    </p:set>
                                    <p:animEffect filter="wipe(left)" transition="in">
                                      <p:cBhvr>
                                        <p:cTn id="22" dur="1000"/>
                                        <p:tgtEl>
                                          <p:spTgt spid="3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5" grpId="4"/>
      <p:bldP build="whole" bldLvl="1" animBg="1" rev="0" advAuto="0" spid="323" grpId="1"/>
      <p:bldP build="whole" bldLvl="1" animBg="1" rev="0" advAuto="0" spid="324" grpId="3"/>
      <p:bldP build="whole" bldLvl="1" animBg="1" rev="0" advAuto="0" spid="322" grpId="2"/>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18" name="utebo periodicos detalle 2.jpeg" descr="utebo periodicos detalle 2.jpeg"/>
          <p:cNvPicPr>
            <a:picLocks noChangeAspect="1"/>
          </p:cNvPicPr>
          <p:nvPr/>
        </p:nvPicPr>
        <p:blipFill>
          <a:blip r:embed="rId2">
            <a:extLst/>
          </a:blip>
          <a:stretch>
            <a:fillRect/>
          </a:stretch>
        </p:blipFill>
        <p:spPr>
          <a:xfrm>
            <a:off x="7116515" y="1803964"/>
            <a:ext cx="4937761" cy="5630899"/>
          </a:xfrm>
          <a:prstGeom prst="rect">
            <a:avLst/>
          </a:prstGeom>
          <a:ln w="12700">
            <a:miter lim="400000"/>
          </a:ln>
        </p:spPr>
      </p:pic>
      <p:sp>
        <p:nvSpPr>
          <p:cNvPr id="419" name="los periódicos"/>
          <p:cNvSpPr txBox="1"/>
          <p:nvPr/>
        </p:nvSpPr>
        <p:spPr>
          <a:xfrm>
            <a:off x="1762573" y="272701"/>
            <a:ext cx="11851980"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b="1" sz="2400">
                <a:solidFill>
                  <a:srgbClr val="FFFFFF"/>
                </a:solidFill>
                <a:latin typeface="Tahoma"/>
                <a:ea typeface="Tahoma"/>
                <a:cs typeface="Tahoma"/>
                <a:sym typeface="Tahoma"/>
              </a:defRPr>
            </a:lvl1pPr>
          </a:lstStyle>
          <a:p>
            <a:pPr/>
            <a:r>
              <a:t>los periódicos</a:t>
            </a:r>
          </a:p>
        </p:txBody>
      </p:sp>
      <p:pic>
        <p:nvPicPr>
          <p:cNvPr id="420" name="utebo periodicos detalle 1.jpeg" descr="utebo periodicos detalle 1.jpeg"/>
          <p:cNvPicPr>
            <a:picLocks noChangeAspect="1"/>
          </p:cNvPicPr>
          <p:nvPr/>
        </p:nvPicPr>
        <p:blipFill>
          <a:blip r:embed="rId3">
            <a:extLst/>
          </a:blip>
          <a:stretch>
            <a:fillRect/>
          </a:stretch>
        </p:blipFill>
        <p:spPr>
          <a:xfrm>
            <a:off x="1483359" y="1600764"/>
            <a:ext cx="4465886" cy="6041814"/>
          </a:xfrm>
          <a:prstGeom prst="rect">
            <a:avLst/>
          </a:prstGeom>
          <a:ln w="12700">
            <a:miter lim="400000"/>
          </a:ln>
        </p:spPr>
      </p:pic>
      <p:sp>
        <p:nvSpPr>
          <p:cNvPr id="421" name="Rectángulo"/>
          <p:cNvSpPr/>
          <p:nvPr/>
        </p:nvSpPr>
        <p:spPr>
          <a:xfrm>
            <a:off x="4249137" y="2623537"/>
            <a:ext cx="1433690" cy="717975"/>
          </a:xfrm>
          <a:prstGeom prst="rect">
            <a:avLst/>
          </a:prstGeom>
          <a:ln w="101600">
            <a:solidFill>
              <a:srgbClr val="FF0000"/>
            </a:solidFill>
          </a:ln>
        </p:spPr>
        <p:txBody>
          <a:bodyPr lIns="65023" tIns="65023" rIns="65023" bIns="65023" anchor="ctr"/>
          <a:lstStyle/>
          <a:p>
            <a:pPr algn="l" defTabSz="1300480">
              <a:defRPr sz="2400">
                <a:solidFill>
                  <a:srgbClr val="FFFFFF"/>
                </a:solidFill>
                <a:latin typeface="Arial"/>
                <a:ea typeface="Arial"/>
                <a:cs typeface="Arial"/>
                <a:sym typeface="Arial"/>
              </a:defRPr>
            </a:pPr>
          </a:p>
        </p:txBody>
      </p:sp>
      <p:sp>
        <p:nvSpPr>
          <p:cNvPr id="422" name="Rectángulo"/>
          <p:cNvSpPr/>
          <p:nvPr/>
        </p:nvSpPr>
        <p:spPr>
          <a:xfrm>
            <a:off x="7834489" y="2214879"/>
            <a:ext cx="3174436" cy="1228233"/>
          </a:xfrm>
          <a:prstGeom prst="rect">
            <a:avLst/>
          </a:prstGeom>
          <a:ln w="101600">
            <a:solidFill>
              <a:srgbClr val="FF0000"/>
            </a:solidFill>
          </a:ln>
        </p:spPr>
        <p:txBody>
          <a:bodyPr lIns="65023" tIns="65023" rIns="65023" bIns="65023" anchor="ctr"/>
          <a:lstStyle/>
          <a:p>
            <a:pPr algn="l" defTabSz="1300480">
              <a:defRPr sz="2400">
                <a:solidFill>
                  <a:srgbClr val="FFFFFF"/>
                </a:solidFill>
                <a:latin typeface="Arial"/>
                <a:ea typeface="Arial"/>
                <a:cs typeface="Arial"/>
                <a:sym typeface="Arial"/>
              </a:defRPr>
            </a:pP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0" presetID="19" grpId="1" fill="hold">
                                  <p:stCondLst>
                                    <p:cond delay="0"/>
                                  </p:stCondLst>
                                  <p:iterate type="el" backwards="0">
                                    <p:tmAbs val="0"/>
                                  </p:iterate>
                                  <p:childTnLst>
                                    <p:set>
                                      <p:cBhvr>
                                        <p:cTn id="6" fill="hold"/>
                                        <p:tgtEl>
                                          <p:spTgt spid="418"/>
                                        </p:tgtEl>
                                        <p:attrNameLst>
                                          <p:attrName>style.visibility</p:attrName>
                                        </p:attrNameLst>
                                      </p:cBhvr>
                                      <p:to>
                                        <p:strVal val="visible"/>
                                      </p:to>
                                    </p:set>
                                    <p:anim calcmode="lin" valueType="num">
                                      <p:cBhvr>
                                        <p:cTn id="7" dur="500" fill="hold"/>
                                        <p:tgtEl>
                                          <p:spTgt spid="418"/>
                                        </p:tgtEl>
                                        <p:attrNameLst>
                                          <p:attrName>ppt_w</p:attrName>
                                        </p:attrNameLst>
                                      </p:cBhvr>
                                      <p:tavLst>
                                        <p:tav tm="0" fmla="#ppt_w*sin(2.5*pi*$)">
                                          <p:val>
                                            <p:fltVal val="0"/>
                                          </p:val>
                                        </p:tav>
                                        <p:tav tm="100000">
                                          <p:val>
                                            <p:fltVal val="1"/>
                                          </p:val>
                                        </p:tav>
                                      </p:tavLst>
                                    </p:anim>
                                    <p:anim calcmode="lin" valueType="num">
                                      <p:cBhvr>
                                        <p:cTn id="8" dur="500" fill="hold"/>
                                        <p:tgtEl>
                                          <p:spTgt spid="41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Class="entr" nodeType="afterEffect" presetSubtype="1" presetID="2" grpId="2" fill="hold">
                                  <p:stCondLst>
                                    <p:cond delay="0"/>
                                  </p:stCondLst>
                                  <p:iterate type="el" backwards="0">
                                    <p:tmAbs val="0"/>
                                  </p:iterate>
                                  <p:childTnLst>
                                    <p:set>
                                      <p:cBhvr>
                                        <p:cTn id="11" fill="hold"/>
                                        <p:tgtEl>
                                          <p:spTgt spid="420"/>
                                        </p:tgtEl>
                                        <p:attrNameLst>
                                          <p:attrName>style.visibility</p:attrName>
                                        </p:attrNameLst>
                                      </p:cBhvr>
                                      <p:to>
                                        <p:strVal val="visible"/>
                                      </p:to>
                                    </p:set>
                                    <p:anim calcmode="lin" valueType="num">
                                      <p:cBhvr>
                                        <p:cTn id="12" dur="1000" fill="hold"/>
                                        <p:tgtEl>
                                          <p:spTgt spid="420"/>
                                        </p:tgtEl>
                                        <p:attrNameLst>
                                          <p:attrName>ppt_x</p:attrName>
                                        </p:attrNameLst>
                                      </p:cBhvr>
                                      <p:tavLst>
                                        <p:tav tm="0">
                                          <p:val>
                                            <p:strVal val="#ppt_x"/>
                                          </p:val>
                                        </p:tav>
                                        <p:tav tm="100000">
                                          <p:val>
                                            <p:strVal val="#ppt_x"/>
                                          </p:val>
                                        </p:tav>
                                      </p:tavLst>
                                    </p:anim>
                                    <p:anim calcmode="lin" valueType="num">
                                      <p:cBhvr>
                                        <p:cTn id="13" dur="1000" fill="hold"/>
                                        <p:tgtEl>
                                          <p:spTgt spid="420"/>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Class="entr" nodeType="afterEffect" presetSubtype="16" presetID="23" grpId="3" fill="hold">
                                  <p:stCondLst>
                                    <p:cond delay="500"/>
                                  </p:stCondLst>
                                  <p:iterate type="el" backwards="0">
                                    <p:tmAbs val="0"/>
                                  </p:iterate>
                                  <p:childTnLst>
                                    <p:set>
                                      <p:cBhvr>
                                        <p:cTn id="16" fill="hold"/>
                                        <p:tgtEl>
                                          <p:spTgt spid="421"/>
                                        </p:tgtEl>
                                        <p:attrNameLst>
                                          <p:attrName>style.visibility</p:attrName>
                                        </p:attrNameLst>
                                      </p:cBhvr>
                                      <p:to>
                                        <p:strVal val="visible"/>
                                      </p:to>
                                    </p:set>
                                    <p:anim calcmode="lin" valueType="num">
                                      <p:cBhvr>
                                        <p:cTn id="17" dur="500" fill="hold"/>
                                        <p:tgtEl>
                                          <p:spTgt spid="421"/>
                                        </p:tgtEl>
                                        <p:attrNameLst>
                                          <p:attrName>ppt_w</p:attrName>
                                        </p:attrNameLst>
                                      </p:cBhvr>
                                      <p:tavLst>
                                        <p:tav tm="0">
                                          <p:val>
                                            <p:fltVal val="0"/>
                                          </p:val>
                                        </p:tav>
                                        <p:tav tm="100000">
                                          <p:val>
                                            <p:strVal val="#ppt_w"/>
                                          </p:val>
                                        </p:tav>
                                      </p:tavLst>
                                    </p:anim>
                                    <p:anim calcmode="lin" valueType="num">
                                      <p:cBhvr>
                                        <p:cTn id="18" dur="500" fill="hold"/>
                                        <p:tgtEl>
                                          <p:spTgt spid="421"/>
                                        </p:tgtEl>
                                        <p:attrNameLst>
                                          <p:attrName>ppt_h</p:attrName>
                                        </p:attrNameLst>
                                      </p:cBhvr>
                                      <p:tavLst>
                                        <p:tav tm="0">
                                          <p:val>
                                            <p:fltVal val="0"/>
                                          </p:val>
                                        </p:tav>
                                        <p:tav tm="100000">
                                          <p:val>
                                            <p:strVal val="#ppt_h"/>
                                          </p:val>
                                        </p:tav>
                                      </p:tavLst>
                                    </p:anim>
                                  </p:childTnLst>
                                </p:cTn>
                              </p:par>
                            </p:childTnLst>
                          </p:cTn>
                        </p:par>
                        <p:par>
                          <p:cTn id="19" fill="hold">
                            <p:stCondLst>
                              <p:cond delay="2500"/>
                            </p:stCondLst>
                            <p:childTnLst>
                              <p:par>
                                <p:cTn id="20" presetClass="entr" nodeType="afterEffect" presetSubtype="16" presetID="23" grpId="4" fill="hold">
                                  <p:stCondLst>
                                    <p:cond delay="0"/>
                                  </p:stCondLst>
                                  <p:iterate type="el" backwards="0">
                                    <p:tmAbs val="0"/>
                                  </p:iterate>
                                  <p:childTnLst>
                                    <p:set>
                                      <p:cBhvr>
                                        <p:cTn id="21" fill="hold"/>
                                        <p:tgtEl>
                                          <p:spTgt spid="422"/>
                                        </p:tgtEl>
                                        <p:attrNameLst>
                                          <p:attrName>style.visibility</p:attrName>
                                        </p:attrNameLst>
                                      </p:cBhvr>
                                      <p:to>
                                        <p:strVal val="visible"/>
                                      </p:to>
                                    </p:set>
                                    <p:anim calcmode="lin" valueType="num">
                                      <p:cBhvr>
                                        <p:cTn id="22" dur="500" fill="hold"/>
                                        <p:tgtEl>
                                          <p:spTgt spid="422"/>
                                        </p:tgtEl>
                                        <p:attrNameLst>
                                          <p:attrName>ppt_w</p:attrName>
                                        </p:attrNameLst>
                                      </p:cBhvr>
                                      <p:tavLst>
                                        <p:tav tm="0">
                                          <p:val>
                                            <p:fltVal val="0"/>
                                          </p:val>
                                        </p:tav>
                                        <p:tav tm="100000">
                                          <p:val>
                                            <p:strVal val="#ppt_w"/>
                                          </p:val>
                                        </p:tav>
                                      </p:tavLst>
                                    </p:anim>
                                    <p:anim calcmode="lin" valueType="num">
                                      <p:cBhvr>
                                        <p:cTn id="23" dur="500" fill="hold"/>
                                        <p:tgtEl>
                                          <p:spTgt spid="422"/>
                                        </p:tgtEl>
                                        <p:attrNameLst>
                                          <p:attrName>ppt_h</p:attrName>
                                        </p:attrNameLst>
                                      </p:cBhvr>
                                      <p:tavLst>
                                        <p:tav tm="0">
                                          <p:val>
                                            <p:fltVal val="0"/>
                                          </p:val>
                                        </p:tav>
                                        <p:tav tm="100000">
                                          <p:val>
                                            <p:strVal val="#ppt_h"/>
                                          </p:val>
                                        </p:tav>
                                      </p:tavLst>
                                    </p:anim>
                                  </p:childTnLst>
                                </p:cTn>
                              </p:par>
                            </p:childTnLst>
                          </p:cTn>
                        </p:par>
                        <p:par>
                          <p:cTn id="24" fill="hold">
                            <p:stCondLst>
                              <p:cond delay="3000"/>
                            </p:stCondLst>
                            <p:childTnLst>
                              <p:par>
                                <p:cTn id="25" presetClass="entr" nodeType="afterEffect" presetSubtype="4" presetID="2" grpId="5" fill="hold">
                                  <p:stCondLst>
                                    <p:cond delay="0"/>
                                  </p:stCondLst>
                                  <p:iterate type="el" backwards="0">
                                    <p:tmAbs val="0"/>
                                  </p:iterate>
                                  <p:childTnLst>
                                    <p:set>
                                      <p:cBhvr>
                                        <p:cTn id="26" fill="hold"/>
                                        <p:tgtEl>
                                          <p:spTgt spid="419"/>
                                        </p:tgtEl>
                                        <p:attrNameLst>
                                          <p:attrName>style.visibility</p:attrName>
                                        </p:attrNameLst>
                                      </p:cBhvr>
                                      <p:to>
                                        <p:strVal val="visible"/>
                                      </p:to>
                                    </p:set>
                                    <p:anim calcmode="lin" valueType="num">
                                      <p:cBhvr>
                                        <p:cTn id="27" dur="1000" fill="hold"/>
                                        <p:tgtEl>
                                          <p:spTgt spid="419"/>
                                        </p:tgtEl>
                                        <p:attrNameLst>
                                          <p:attrName>ppt_x</p:attrName>
                                        </p:attrNameLst>
                                      </p:cBhvr>
                                      <p:tavLst>
                                        <p:tav tm="0">
                                          <p:val>
                                            <p:strVal val="#ppt_x"/>
                                          </p:val>
                                        </p:tav>
                                        <p:tav tm="100000">
                                          <p:val>
                                            <p:strVal val="#ppt_x"/>
                                          </p:val>
                                        </p:tav>
                                      </p:tavLst>
                                    </p:anim>
                                    <p:anim calcmode="lin" valueType="num">
                                      <p:cBhvr>
                                        <p:cTn id="28" dur="1000" fill="hold"/>
                                        <p:tgtEl>
                                          <p:spTgt spid="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8" grpId="1"/>
      <p:bldP build="whole" bldLvl="1" animBg="1" rev="0" advAuto="0" spid="419" grpId="5"/>
      <p:bldP build="whole" bldLvl="1" animBg="1" rev="0" advAuto="0" spid="422" grpId="4"/>
      <p:bldP build="whole" bldLvl="1" animBg="1" rev="0" advAuto="0" spid="421" grpId="3"/>
      <p:bldP build="whole" bldLvl="1" animBg="1" rev="0" advAuto="0" spid="420" grpId="2"/>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 name="Dos medusas se tocan frente a un fondo azul oscuro" descr="Dos medusas se tocan frente a un fondo azul oscuro"/>
          <p:cNvPicPr>
            <a:picLocks noChangeAspect="1"/>
          </p:cNvPicPr>
          <p:nvPr>
            <p:ph type="pic" idx="21"/>
          </p:nvPr>
        </p:nvPicPr>
        <p:blipFill>
          <a:blip r:embed="rId2">
            <a:extLst/>
          </a:blip>
          <a:srcRect l="24951" t="0" r="0" b="0"/>
          <a:stretch>
            <a:fillRect/>
          </a:stretch>
        </p:blipFill>
        <p:spPr>
          <a:xfrm>
            <a:off x="0" y="0"/>
            <a:ext cx="13004800" cy="9753600"/>
          </a:xfrm>
          <a:prstGeom prst="rect">
            <a:avLst/>
          </a:prstGeom>
        </p:spPr>
      </p:pic>
      <p:sp>
        <p:nvSpPr>
          <p:cNvPr id="425" name="LA FOTOGRAFÍA ES"/>
          <p:cNvSpPr txBox="1"/>
          <p:nvPr/>
        </p:nvSpPr>
        <p:spPr>
          <a:xfrm>
            <a:off x="4338458" y="4463484"/>
            <a:ext cx="8048117" cy="28041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90000"/>
              </a:lnSpc>
              <a:defRPr spc="-246" sz="8200">
                <a:solidFill>
                  <a:srgbClr val="FFFFFF"/>
                </a:solidFill>
                <a:latin typeface="+mn-lt"/>
                <a:ea typeface="+mn-ea"/>
                <a:cs typeface="+mn-cs"/>
                <a:sym typeface="Avenir Next Demi Bold"/>
              </a:defRPr>
            </a:lvl1pPr>
          </a:lstStyle>
          <a:p>
            <a:pPr/>
            <a:r>
              <a:t>LA FOTOGRAFÍA ES</a:t>
            </a:r>
          </a:p>
        </p:txBody>
      </p:sp>
      <p:sp>
        <p:nvSpPr>
          <p:cNvPr id="426" name="FOTO. uTk"/>
          <p:cNvSpPr txBox="1"/>
          <p:nvPr/>
        </p:nvSpPr>
        <p:spPr>
          <a:xfrm>
            <a:off x="10661924" y="8516931"/>
            <a:ext cx="1597153" cy="520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a:solidFill>
                  <a:srgbClr val="FFFFFF"/>
                </a:solidFill>
              </a:defRPr>
            </a:lvl1pPr>
          </a:lstStyle>
          <a:p>
            <a:pPr/>
            <a:r>
              <a:t>FOTO. uTk</a:t>
            </a:r>
          </a:p>
        </p:txBody>
      </p: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Toda fotografía es un secreto acerca de un secreto. Cuanto más te dice menos sabes”"/>
          <p:cNvSpPr txBox="1"/>
          <p:nvPr>
            <p:ph type="body" sz="quarter" idx="1"/>
          </p:nvPr>
        </p:nvSpPr>
        <p:spPr>
          <a:xfrm>
            <a:off x="566144" y="6262120"/>
            <a:ext cx="4953001" cy="3530601"/>
          </a:xfrm>
          <a:prstGeom prst="rect">
            <a:avLst/>
          </a:prstGeom>
        </p:spPr>
        <p:txBody>
          <a:bodyPr/>
          <a:lstStyle/>
          <a:p>
            <a:pPr/>
            <a:r>
              <a:t>“Toda fotografía es un secreto acerca de un secreto. Cuanto más te dice menos sabes”</a:t>
            </a:r>
          </a:p>
        </p:txBody>
      </p:sp>
      <p:pic>
        <p:nvPicPr>
          <p:cNvPr id="429" name="Dos medusas frente a un fondo azul" descr="Dos medusas frente a un fondo azul"/>
          <p:cNvPicPr>
            <a:picLocks noChangeAspect="1"/>
          </p:cNvPicPr>
          <p:nvPr>
            <p:ph type="pic" idx="21"/>
          </p:nvPr>
        </p:nvPicPr>
        <p:blipFill>
          <a:blip r:embed="rId2">
            <a:extLst/>
          </a:blip>
          <a:srcRect l="7797" t="0" r="7797" b="0"/>
          <a:stretch>
            <a:fillRect/>
          </a:stretch>
        </p:blipFill>
        <p:spPr>
          <a:xfrm>
            <a:off x="6502400" y="0"/>
            <a:ext cx="6502400" cy="9753600"/>
          </a:xfrm>
          <a:prstGeom prst="rect">
            <a:avLst/>
          </a:prstGeom>
        </p:spPr>
      </p:pic>
      <p:pic>
        <p:nvPicPr>
          <p:cNvPr id="430" name="D ARBUS.jpg" descr="D ARBUS.jpg"/>
          <p:cNvPicPr>
            <a:picLocks noChangeAspect="1"/>
          </p:cNvPicPr>
          <p:nvPr/>
        </p:nvPicPr>
        <p:blipFill>
          <a:blip r:embed="rId3">
            <a:extLst/>
          </a:blip>
          <a:stretch>
            <a:fillRect/>
          </a:stretch>
        </p:blipFill>
        <p:spPr>
          <a:xfrm>
            <a:off x="1074194" y="593256"/>
            <a:ext cx="4328612" cy="4397320"/>
          </a:xfrm>
          <a:prstGeom prst="rect">
            <a:avLst/>
          </a:prstGeom>
          <a:ln w="12700">
            <a:miter lim="400000"/>
          </a:ln>
        </p:spPr>
      </p:pic>
      <p:sp>
        <p:nvSpPr>
          <p:cNvPr id="431" name="Identical Twins, Roselle, New Jersey, 1967."/>
          <p:cNvSpPr txBox="1"/>
          <p:nvPr/>
        </p:nvSpPr>
        <p:spPr>
          <a:xfrm>
            <a:off x="1199294" y="5228345"/>
            <a:ext cx="4078412"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i="1" sz="1800">
                <a:latin typeface="Times Roman"/>
                <a:ea typeface="Times Roman"/>
                <a:cs typeface="Times Roman"/>
                <a:sym typeface="Times Roman"/>
              </a:defRPr>
            </a:pPr>
            <a:r>
              <a:t>Identical Twins, Roselle, New Jersey, 1967</a:t>
            </a:r>
            <a:r>
              <a:rPr i="0"/>
              <a:t>.</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9" presetID="15" grpId="1" fill="hold">
                                  <p:stCondLst>
                                    <p:cond delay="0"/>
                                  </p:stCondLst>
                                  <p:iterate type="el" backwards="0">
                                    <p:tmAbs val="0"/>
                                  </p:iterate>
                                  <p:childTnLst>
                                    <p:set>
                                      <p:cBhvr>
                                        <p:cTn id="6" fill="hold"/>
                                        <p:tgtEl>
                                          <p:spTgt spid="429"/>
                                        </p:tgtEl>
                                        <p:attrNameLst>
                                          <p:attrName>style.visibility</p:attrName>
                                        </p:attrNameLst>
                                      </p:cBhvr>
                                      <p:to>
                                        <p:strVal val="visible"/>
                                      </p:to>
                                    </p:set>
                                    <p:anim calcmode="lin" valueType="num">
                                      <p:cBhvr>
                                        <p:cTn id="7" dur="1000" fill="hold"/>
                                        <p:tgtEl>
                                          <p:spTgt spid="429"/>
                                        </p:tgtEl>
                                        <p:attrNameLst>
                                          <p:attrName>ppt_w</p:attrName>
                                        </p:attrNameLst>
                                      </p:cBhvr>
                                      <p:tavLst>
                                        <p:tav tm="0">
                                          <p:val>
                                            <p:fltVal val="0"/>
                                          </p:val>
                                        </p:tav>
                                        <p:tav tm="100000">
                                          <p:val>
                                            <p:strVal val="#ppt_w"/>
                                          </p:val>
                                        </p:tav>
                                      </p:tavLst>
                                    </p:anim>
                                    <p:anim calcmode="lin" valueType="num">
                                      <p:cBhvr>
                                        <p:cTn id="8" dur="1000" fill="hold"/>
                                        <p:tgtEl>
                                          <p:spTgt spid="429"/>
                                        </p:tgtEl>
                                        <p:attrNameLst>
                                          <p:attrName>ppt_h</p:attrName>
                                        </p:attrNameLst>
                                      </p:cBhvr>
                                      <p:tavLst>
                                        <p:tav tm="0">
                                          <p:val>
                                            <p:fltVal val="0"/>
                                          </p:val>
                                        </p:tav>
                                        <p:tav tm="100000">
                                          <p:val>
                                            <p:strVal val="#ppt_h"/>
                                          </p:val>
                                        </p:tav>
                                      </p:tavLst>
                                    </p:anim>
                                    <p:anim calcmode="lin" valueType="num">
                                      <p:cBhvr>
                                        <p:cTn id="9" dur="1000" fill="hold"/>
                                        <p:tgtEl>
                                          <p:spTgt spid="4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2" fill="hold">
                                  <p:stCondLst>
                                    <p:cond delay="0"/>
                                  </p:stCondLst>
                                  <p:iterate type="lt" backwards="0">
                                    <p:tmAbs val="100"/>
                                  </p:iterate>
                                  <p:childTnLst>
                                    <p:set>
                                      <p:cBhvr>
                                        <p:cTn id="14" fill="hold"/>
                                        <p:tgtEl>
                                          <p:spTgt spid="4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3" fill="hold">
                                  <p:stCondLst>
                                    <p:cond delay="0"/>
                                  </p:stCondLst>
                                  <p:iterate type="el" backwards="0">
                                    <p:tmAbs val="0"/>
                                  </p:iterate>
                                  <p:childTnLst>
                                    <p:set>
                                      <p:cBhvr>
                                        <p:cTn id="18" fill="hold"/>
                                        <p:tgtEl>
                                          <p:spTgt spid="430"/>
                                        </p:tgtEl>
                                        <p:attrNameLst>
                                          <p:attrName>style.visibility</p:attrName>
                                        </p:attrNameLst>
                                      </p:cBhvr>
                                      <p:to>
                                        <p:strVal val="visible"/>
                                      </p:to>
                                    </p:set>
                                    <p:anim calcmode="lin" valueType="num">
                                      <p:cBhvr>
                                        <p:cTn id="19" dur="1000" fill="hold"/>
                                        <p:tgtEl>
                                          <p:spTgt spid="430"/>
                                        </p:tgtEl>
                                        <p:attrNameLst>
                                          <p:attrName>ppt_x</p:attrName>
                                        </p:attrNameLst>
                                      </p:cBhvr>
                                      <p:tavLst>
                                        <p:tav tm="0">
                                          <p:val>
                                            <p:strVal val="0-#ppt_w/2"/>
                                          </p:val>
                                        </p:tav>
                                        <p:tav tm="100000">
                                          <p:val>
                                            <p:strVal val="#ppt_x"/>
                                          </p:val>
                                        </p:tav>
                                      </p:tavLst>
                                    </p:anim>
                                    <p:anim calcmode="lin" valueType="num">
                                      <p:cBhvr>
                                        <p:cTn id="20" dur="1000" fill="hold"/>
                                        <p:tgtEl>
                                          <p:spTgt spid="430"/>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Class="entr" nodeType="afterEffect" presetSubtype="1" presetID="22" grpId="4" fill="hold">
                                  <p:stCondLst>
                                    <p:cond delay="0"/>
                                  </p:stCondLst>
                                  <p:iterate type="el" backwards="0">
                                    <p:tmAbs val="0"/>
                                  </p:iterate>
                                  <p:childTnLst>
                                    <p:set>
                                      <p:cBhvr>
                                        <p:cTn id="23" fill="hold"/>
                                        <p:tgtEl>
                                          <p:spTgt spid="431"/>
                                        </p:tgtEl>
                                        <p:attrNameLst>
                                          <p:attrName>style.visibility</p:attrName>
                                        </p:attrNameLst>
                                      </p:cBhvr>
                                      <p:to>
                                        <p:strVal val="visible"/>
                                      </p:to>
                                    </p:set>
                                    <p:animEffect filter="wipe(up)" transition="in">
                                      <p:cBhvr>
                                        <p:cTn id="24" dur="1000"/>
                                        <p:tgtEl>
                                          <p:spTgt spid="4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1"/>
      <p:bldP build="whole" bldLvl="1" animBg="1" rev="0" advAuto="0" spid="430" grpId="3"/>
      <p:bldP build="whole" bldLvl="1" animBg="1" rev="0" advAuto="0" spid="431" grpId="4"/>
      <p:bldP build="whole" bldLvl="1" animBg="1" rev="0" advAuto="0" spid="428" grpId="2"/>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 name="TODA FOTOGRAFÍA ENCIERRA UN SECRETO DE UN SECRETO. CUANTO MÁS TE DICE, MÁS PREGUNTAS TE HACES"/>
          <p:cNvSpPr txBox="1"/>
          <p:nvPr/>
        </p:nvSpPr>
        <p:spPr>
          <a:xfrm>
            <a:off x="1373135" y="3403600"/>
            <a:ext cx="10002285" cy="29464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100">
                <a:latin typeface="Avenir Next Medium"/>
                <a:ea typeface="Avenir Next Medium"/>
                <a:cs typeface="Avenir Next Medium"/>
                <a:sym typeface="Avenir Next Medium"/>
              </a:defRPr>
            </a:lvl1pPr>
          </a:lstStyle>
          <a:p>
            <a:pPr/>
            <a:r>
              <a:t>TODA FOTOGRAFÍA ENCIERRA UN SECRETO DE UN SECRETO. CUANTO MÁS TE DICE, MÁS PREGUNTAS TE HACES</a:t>
            </a:r>
          </a:p>
        </p:txBody>
      </p:sp>
    </p:spTree>
  </p:cSld>
  <p:clrMapOvr>
    <a:masterClrMapping/>
  </p:clrMapOvr>
  <mc:AlternateContent xmlns:mc="http://schemas.openxmlformats.org/markup-compatibility/2006">
    <mc:Choice xmlns:p14="http://schemas.microsoft.com/office/powerpoint/2010/main" Requires="p14">
      <p:transition spd="slow" advClick="1" p14:dur="1500">
        <p:cover dir="l"/>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5" name="joan colom 3.jpg" descr="joan colom 3.jpg"/>
          <p:cNvPicPr>
            <a:picLocks noChangeAspect="1"/>
          </p:cNvPicPr>
          <p:nvPr/>
        </p:nvPicPr>
        <p:blipFill>
          <a:blip r:embed="rId2">
            <a:extLst/>
          </a:blip>
          <a:stretch>
            <a:fillRect/>
          </a:stretch>
        </p:blipFill>
        <p:spPr>
          <a:xfrm>
            <a:off x="1590564" y="790152"/>
            <a:ext cx="9823672" cy="8173296"/>
          </a:xfrm>
          <a:prstGeom prst="rect">
            <a:avLst/>
          </a:prstGeom>
          <a:ln w="12700">
            <a:miter lim="400000"/>
          </a:ln>
        </p:spPr>
      </p:pic>
      <p:sp>
        <p:nvSpPr>
          <p:cNvPr id="436" name="Joan Colom"/>
          <p:cNvSpPr txBox="1"/>
          <p:nvPr/>
        </p:nvSpPr>
        <p:spPr>
          <a:xfrm>
            <a:off x="9757125" y="9135176"/>
            <a:ext cx="2419875"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Joan Colom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38" name="Dos medusas se tocan frente a un fondo azul oscuro" descr="Dos medusas se tocan frente a un fondo azul oscuro"/>
          <p:cNvPicPr>
            <a:picLocks noChangeAspect="1"/>
          </p:cNvPicPr>
          <p:nvPr>
            <p:ph type="pic" idx="22"/>
          </p:nvPr>
        </p:nvPicPr>
        <p:blipFill>
          <a:blip r:embed="rId2">
            <a:extLst/>
          </a:blip>
          <a:srcRect l="0" t="0" r="0" b="0"/>
          <a:stretch>
            <a:fillRect/>
          </a:stretch>
        </p:blipFill>
        <p:spPr>
          <a:xfrm>
            <a:off x="1559442" y="944218"/>
            <a:ext cx="6216726" cy="3497945"/>
          </a:xfrm>
          <a:prstGeom prst="rect">
            <a:avLst/>
          </a:prstGeom>
        </p:spPr>
      </p:pic>
      <p:sp>
        <p:nvSpPr>
          <p:cNvPr id="439" name="Una carta"/>
          <p:cNvSpPr txBox="1"/>
          <p:nvPr/>
        </p:nvSpPr>
        <p:spPr>
          <a:xfrm>
            <a:off x="9715753" y="508051"/>
            <a:ext cx="989686"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Una carta</a:t>
            </a:r>
          </a:p>
        </p:txBody>
      </p:sp>
      <p:sp>
        <p:nvSpPr>
          <p:cNvPr id="440" name="“Señor Joan Colom, quiero que sepa que sin pretenderlo ha hecho usted que reviva momentos increíbles de mi vida. No tengo demasiado recuerdos de mis padres, sobre todo con cámara, ya que mi madre murió cuando yo sólo tenía 9 años. Yo le estaré eternament"/>
          <p:cNvSpPr txBox="1"/>
          <p:nvPr/>
        </p:nvSpPr>
        <p:spPr>
          <a:xfrm>
            <a:off x="8034873" y="1188903"/>
            <a:ext cx="4705007"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i="1" sz="2200">
                <a:latin typeface="Times Roman"/>
                <a:ea typeface="Times Roman"/>
                <a:cs typeface="Times Roman"/>
                <a:sym typeface="Times Roman"/>
              </a:defRPr>
            </a:lvl1pPr>
          </a:lstStyle>
          <a:p>
            <a:pPr/>
            <a:r>
              <a:t>“Señor Joan Colom, quiero que sepa que sin pretenderlo ha hecho usted que reviva momentos increíbles de mi vida. No tengo demasiado recuerdos de mis padres, sobre todo con cámara, ya que mi madre murió cuando yo sólo tenía 9 años. Yo le estaré eternamente agradecida. Muchísimas gracias. Mercedes Fernández”.</a:t>
            </a:r>
          </a:p>
        </p:txBody>
      </p:sp>
      <p:sp>
        <p:nvSpPr>
          <p:cNvPr id="441" name="“Mi madre, la pobre, vino al mundo para sufrir. Vivió poco y no vivió, no tuvo suerte. Como que ha pasado por la vida como una maleta y murió muy solita, con una sensación de soledad…Y por lo menos esta foto… Joan Colom ha hecho una cosa que no se la ima"/>
          <p:cNvSpPr txBox="1"/>
          <p:nvPr/>
        </p:nvSpPr>
        <p:spPr>
          <a:xfrm>
            <a:off x="592366" y="5941304"/>
            <a:ext cx="12007865" cy="3276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i="1" sz="2100">
                <a:latin typeface="Times Roman"/>
                <a:ea typeface="Times Roman"/>
                <a:cs typeface="Times Roman"/>
                <a:sym typeface="Times Roman"/>
              </a:defRPr>
            </a:pPr>
            <a:r>
              <a:t>“Mi madre, la pobre, vino al mundo para sufrir. Vivió poco y no vivió, no tuvo suerte. Como que ha pasado por la vida como una maleta y murió muy solita, con una sensación de soledad…Y por lo menos esta foto… Joan Colom ha hecho una cosa que no se la imagina ni él. Mi madre ahora está ahí, la señora Angelita… Vivíamos en una pensión, en una habitación, mi padre, mi hermana, mi madre y yo, y nos cortaban la luz. Con mi madre me encantaba acostarme y escuchar a Elena Francis. No éramos ricos, está claro, porque ese barrio era de gente un poco marginada ¿no?, de un nivel económico bastante bajo, pero la vecina sabíamos lo que era. Tomábamos café con ellas, éramos una familia. Antes era gente del barrio, eran esas mujeres que por necesidad, y algunas de una avanzada edad, tenían que hacer la prostitución, y eran para nosotros una vecina más…</a:t>
            </a:r>
            <a:r>
              <a:rPr i="0"/>
              <a:t> Hay un dicho, s</a:t>
            </a:r>
            <a:r>
              <a:t>i la vida te da limones, ponle azúcar y haz limonada. Y ese día Juan Colom llevaba unos pocos azucarillos porque con esa foto endulzó mi vida completamente”.</a:t>
            </a:r>
          </a:p>
        </p:txBody>
      </p:sp>
      <p:sp>
        <p:nvSpPr>
          <p:cNvPr id="442" name="LA HISTORIA QUE ENCIERRA LA FOTO"/>
          <p:cNvSpPr txBox="1"/>
          <p:nvPr/>
        </p:nvSpPr>
        <p:spPr>
          <a:xfrm>
            <a:off x="3956081" y="5071737"/>
            <a:ext cx="5092638" cy="863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LA HISTORIA QUE ENCIERRA LA FOTO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4" grpId="1" fill="hold">
                                  <p:stCondLst>
                                    <p:cond delay="0"/>
                                  </p:stCondLst>
                                  <p:iterate type="el" backwards="0">
                                    <p:tmAbs val="0"/>
                                  </p:iterate>
                                  <p:childTnLst>
                                    <p:set>
                                      <p:cBhvr>
                                        <p:cTn id="6" fill="hold"/>
                                        <p:tgtEl>
                                          <p:spTgt spid="438"/>
                                        </p:tgtEl>
                                        <p:attrNameLst>
                                          <p:attrName>style.visibility</p:attrName>
                                        </p:attrNameLst>
                                      </p:cBhvr>
                                      <p:to>
                                        <p:strVal val="visible"/>
                                      </p:to>
                                    </p:set>
                                    <p:animEffect filter="box(out)" transition="in">
                                      <p:cBhvr>
                                        <p:cTn id="7" dur="1000"/>
                                        <p:tgtEl>
                                          <p:spTgt spid="4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 grpId="2" fill="hold">
                                  <p:stCondLst>
                                    <p:cond delay="0"/>
                                  </p:stCondLst>
                                  <p:iterate type="el" backwards="0">
                                    <p:tmAbs val="0"/>
                                  </p:iterate>
                                  <p:childTnLst>
                                    <p:set>
                                      <p:cBhvr>
                                        <p:cTn id="11" fill="hold"/>
                                        <p:tgtEl>
                                          <p:spTgt spid="439"/>
                                        </p:tgtEl>
                                        <p:attrNameLst>
                                          <p:attrName>style.visibility</p:attrName>
                                        </p:attrNameLst>
                                      </p:cBhvr>
                                      <p:to>
                                        <p:strVal val="visible"/>
                                      </p:to>
                                    </p:set>
                                    <p:anim calcmode="lin" valueType="num">
                                      <p:cBhvr>
                                        <p:cTn id="12" dur="1000" fill="hold"/>
                                        <p:tgtEl>
                                          <p:spTgt spid="439"/>
                                        </p:tgtEl>
                                        <p:attrNameLst>
                                          <p:attrName>ppt_x</p:attrName>
                                        </p:attrNameLst>
                                      </p:cBhvr>
                                      <p:tavLst>
                                        <p:tav tm="0">
                                          <p:val>
                                            <p:strVal val="#ppt_x"/>
                                          </p:val>
                                        </p:tav>
                                        <p:tav tm="100000">
                                          <p:val>
                                            <p:strVal val="#ppt_x"/>
                                          </p:val>
                                        </p:tav>
                                      </p:tavLst>
                                    </p:anim>
                                    <p:anim calcmode="lin" valueType="num">
                                      <p:cBhvr>
                                        <p:cTn id="13" dur="1000" fill="hold"/>
                                        <p:tgtEl>
                                          <p:spTgt spid="43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Class="entr" nodeType="afterEffect" presetSubtype="16" presetID="23" grpId="3" fill="hold">
                                  <p:stCondLst>
                                    <p:cond delay="0"/>
                                  </p:stCondLst>
                                  <p:iterate type="el" backwards="0">
                                    <p:tmAbs val="0"/>
                                  </p:iterate>
                                  <p:childTnLst>
                                    <p:set>
                                      <p:cBhvr>
                                        <p:cTn id="16" fill="hold"/>
                                        <p:tgtEl>
                                          <p:spTgt spid="440"/>
                                        </p:tgtEl>
                                        <p:attrNameLst>
                                          <p:attrName>style.visibility</p:attrName>
                                        </p:attrNameLst>
                                      </p:cBhvr>
                                      <p:to>
                                        <p:strVal val="visible"/>
                                      </p:to>
                                    </p:set>
                                    <p:anim calcmode="lin" valueType="num">
                                      <p:cBhvr>
                                        <p:cTn id="17" dur="2500" fill="hold"/>
                                        <p:tgtEl>
                                          <p:spTgt spid="440"/>
                                        </p:tgtEl>
                                        <p:attrNameLst>
                                          <p:attrName>ppt_w</p:attrName>
                                        </p:attrNameLst>
                                      </p:cBhvr>
                                      <p:tavLst>
                                        <p:tav tm="0">
                                          <p:val>
                                            <p:fltVal val="0"/>
                                          </p:val>
                                        </p:tav>
                                        <p:tav tm="100000">
                                          <p:val>
                                            <p:strVal val="#ppt_w"/>
                                          </p:val>
                                        </p:tav>
                                      </p:tavLst>
                                    </p:anim>
                                    <p:anim calcmode="lin" valueType="num">
                                      <p:cBhvr>
                                        <p:cTn id="18" dur="2500" fill="hold"/>
                                        <p:tgtEl>
                                          <p:spTgt spid="440"/>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23" grpId="4" fill="hold">
                                  <p:stCondLst>
                                    <p:cond delay="0"/>
                                  </p:stCondLst>
                                  <p:iterate type="el" backwards="0">
                                    <p:tmAbs val="0"/>
                                  </p:iterate>
                                  <p:childTnLst>
                                    <p:set>
                                      <p:cBhvr>
                                        <p:cTn id="22" fill="hold"/>
                                        <p:tgtEl>
                                          <p:spTgt spid="442"/>
                                        </p:tgtEl>
                                        <p:attrNameLst>
                                          <p:attrName>style.visibility</p:attrName>
                                        </p:attrNameLst>
                                      </p:cBhvr>
                                      <p:to>
                                        <p:strVal val="visible"/>
                                      </p:to>
                                    </p:set>
                                    <p:anim calcmode="lin" valueType="num">
                                      <p:cBhvr>
                                        <p:cTn id="23" dur="4000" fill="hold"/>
                                        <p:tgtEl>
                                          <p:spTgt spid="442"/>
                                        </p:tgtEl>
                                        <p:attrNameLst>
                                          <p:attrName>ppt_w</p:attrName>
                                        </p:attrNameLst>
                                      </p:cBhvr>
                                      <p:tavLst>
                                        <p:tav tm="0">
                                          <p:val>
                                            <p:strVal val="4*#ppt_w"/>
                                          </p:val>
                                        </p:tav>
                                        <p:tav tm="100000">
                                          <p:val>
                                            <p:strVal val="#ppt_w"/>
                                          </p:val>
                                        </p:tav>
                                      </p:tavLst>
                                    </p:anim>
                                    <p:anim calcmode="lin" valueType="num">
                                      <p:cBhvr>
                                        <p:cTn id="24" dur="4000" fill="hold"/>
                                        <p:tgtEl>
                                          <p:spTgt spid="442"/>
                                        </p:tgtEl>
                                        <p:attrNameLst>
                                          <p:attrName>ppt_h</p:attrName>
                                        </p:attrNameLst>
                                      </p:cBhvr>
                                      <p:tavLst>
                                        <p:tav tm="0">
                                          <p:val>
                                            <p:strVal val="4*#ppt_h"/>
                                          </p:val>
                                        </p:tav>
                                        <p:tav tm="100000">
                                          <p:val>
                                            <p:strVal val="#ppt_h"/>
                                          </p:val>
                                        </p:tav>
                                      </p:tavLst>
                                    </p:anim>
                                  </p:childTnLst>
                                </p:cTn>
                              </p:par>
                            </p:childTnLst>
                          </p:cTn>
                        </p:par>
                        <p:par>
                          <p:cTn id="25" fill="hold">
                            <p:stCondLst>
                              <p:cond delay="4000"/>
                            </p:stCondLst>
                            <p:childTnLst>
                              <p:par>
                                <p:cTn id="26" presetClass="entr" nodeType="afterEffect" presetSubtype="1" presetID="2" grpId="5" fill="hold">
                                  <p:stCondLst>
                                    <p:cond delay="0"/>
                                  </p:stCondLst>
                                  <p:iterate type="el" backwards="0">
                                    <p:tmAbs val="0"/>
                                  </p:iterate>
                                  <p:childTnLst>
                                    <p:set>
                                      <p:cBhvr>
                                        <p:cTn id="27" fill="hold"/>
                                        <p:tgtEl>
                                          <p:spTgt spid="441"/>
                                        </p:tgtEl>
                                        <p:attrNameLst>
                                          <p:attrName>style.visibility</p:attrName>
                                        </p:attrNameLst>
                                      </p:cBhvr>
                                      <p:to>
                                        <p:strVal val="visible"/>
                                      </p:to>
                                    </p:set>
                                    <p:anim calcmode="lin" valueType="num">
                                      <p:cBhvr>
                                        <p:cTn id="28" dur="750" fill="hold"/>
                                        <p:tgtEl>
                                          <p:spTgt spid="441"/>
                                        </p:tgtEl>
                                        <p:attrNameLst>
                                          <p:attrName>ppt_x</p:attrName>
                                        </p:attrNameLst>
                                      </p:cBhvr>
                                      <p:tavLst>
                                        <p:tav tm="0">
                                          <p:val>
                                            <p:strVal val="#ppt_x"/>
                                          </p:val>
                                        </p:tav>
                                        <p:tav tm="100000">
                                          <p:val>
                                            <p:strVal val="#ppt_x"/>
                                          </p:val>
                                        </p:tav>
                                      </p:tavLst>
                                    </p:anim>
                                    <p:anim calcmode="lin" valueType="num">
                                      <p:cBhvr>
                                        <p:cTn id="29" dur="750" fill="hold"/>
                                        <p:tgtEl>
                                          <p:spTgt spid="44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 grpId="2"/>
      <p:bldP build="whole" bldLvl="1" animBg="1" rev="0" advAuto="0" spid="440" grpId="3"/>
      <p:bldP build="whole" bldLvl="1" animBg="1" rev="0" advAuto="0" spid="438" grpId="1"/>
      <p:bldP build="whole" bldLvl="1" animBg="1" rev="0" advAuto="0" spid="442" grpId="4"/>
      <p:bldP build="whole" bldLvl="1" animBg="1" rev="0" advAuto="0" spid="441" grpId="5"/>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44" name="ferrol.jpeg" descr="ferrol.jpeg"/>
          <p:cNvPicPr>
            <a:picLocks noChangeAspect="1"/>
          </p:cNvPicPr>
          <p:nvPr/>
        </p:nvPicPr>
        <p:blipFill>
          <a:blip r:embed="rId2">
            <a:extLst/>
          </a:blip>
          <a:stretch>
            <a:fillRect/>
          </a:stretch>
        </p:blipFill>
        <p:spPr>
          <a:xfrm>
            <a:off x="1302737" y="575733"/>
            <a:ext cx="5583486" cy="7308427"/>
          </a:xfrm>
          <a:prstGeom prst="rect">
            <a:avLst/>
          </a:prstGeom>
          <a:ln w="12700">
            <a:miter lim="400000"/>
          </a:ln>
        </p:spPr>
      </p:pic>
      <p:sp>
        <p:nvSpPr>
          <p:cNvPr id="445" name="M. Ferrol. La Coruña 1956."/>
          <p:cNvSpPr txBox="1"/>
          <p:nvPr/>
        </p:nvSpPr>
        <p:spPr>
          <a:xfrm>
            <a:off x="1548383" y="8256693"/>
            <a:ext cx="5092193" cy="4729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300"/>
              </a:spcBef>
              <a:defRPr b="1" sz="2200">
                <a:solidFill>
                  <a:srgbClr val="FFFFFF"/>
                </a:solidFill>
                <a:latin typeface="Tahoma"/>
                <a:ea typeface="Tahoma"/>
                <a:cs typeface="Tahoma"/>
                <a:sym typeface="Tahoma"/>
              </a:defRPr>
            </a:lvl1pPr>
          </a:lstStyle>
          <a:p>
            <a:pPr/>
            <a:r>
              <a:t>M. Ferrol. La Coruña 1956.</a:t>
            </a:r>
          </a:p>
        </p:txBody>
      </p:sp>
      <p:sp>
        <p:nvSpPr>
          <p:cNvPr id="446" name="Un secreto acerca de un secreto. Uno no puede limitarse a ver la foto y no hacerse todas las preguntas que de ella surjan, y siempre, siempre, toda foto que merezca la pena genera, al menos, 1001 preguntas. Pero siempre, siempre, toda foto es un más allá"/>
          <p:cNvSpPr txBox="1"/>
          <p:nvPr/>
        </p:nvSpPr>
        <p:spPr>
          <a:xfrm>
            <a:off x="8102713" y="781191"/>
            <a:ext cx="3762362" cy="71277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500"/>
              </a:spcBef>
              <a:defRPr b="1" sz="2400">
                <a:solidFill>
                  <a:srgbClr val="FF9900"/>
                </a:solidFill>
                <a:latin typeface="Tahoma"/>
                <a:ea typeface="Tahoma"/>
                <a:cs typeface="Tahoma"/>
                <a:sym typeface="Tahoma"/>
              </a:defRPr>
            </a:pPr>
            <a:r>
              <a:t>Un secreto acerca de un secreto. Uno no puede limitarse a ver la foto y no hacerse todas las preguntas que de ella surjan, y siempre, siempre, toda foto que merezca la pena genera, al menos, 1001 preguntas. Pero siempre, siempre, </a:t>
            </a:r>
            <a:r>
              <a:rPr>
                <a:solidFill>
                  <a:srgbClr val="FFFFFF"/>
                </a:solidFill>
              </a:rPr>
              <a:t>toda foto es un más allá de un instante</a:t>
            </a:r>
            <a:r>
              <a:t>. Comprenderla supone construir un relato que se inicie antes de ese instante y que se prolongue más allá de ese instante que vemos</a:t>
            </a:r>
          </a:p>
        </p:txBody>
      </p:sp>
    </p:spTree>
  </p:cSld>
  <p:clrMapOvr>
    <a:masterClrMapping/>
  </p:clrMapOvr>
  <mc:AlternateContent xmlns:mc="http://schemas.openxmlformats.org/markup-compatibility/2006">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44"/>
                                        </p:tgtEl>
                                        <p:attrNameLst>
                                          <p:attrName>style.visibility</p:attrName>
                                        </p:attrNameLst>
                                      </p:cBhvr>
                                      <p:to>
                                        <p:strVal val="visible"/>
                                      </p:to>
                                    </p:set>
                                    <p:anim calcmode="lin" valueType="num">
                                      <p:cBhvr>
                                        <p:cTn id="7" dur="2000" fill="hold"/>
                                        <p:tgtEl>
                                          <p:spTgt spid="444"/>
                                        </p:tgtEl>
                                        <p:attrNameLst>
                                          <p:attrName>ppt_w</p:attrName>
                                        </p:attrNameLst>
                                      </p:cBhvr>
                                      <p:tavLst>
                                        <p:tav tm="0">
                                          <p:val>
                                            <p:fltVal val="0"/>
                                          </p:val>
                                        </p:tav>
                                        <p:tav tm="100000">
                                          <p:val>
                                            <p:strVal val="#ppt_w"/>
                                          </p:val>
                                        </p:tav>
                                      </p:tavLst>
                                    </p:anim>
                                    <p:anim calcmode="lin" valueType="num">
                                      <p:cBhvr>
                                        <p:cTn id="8" dur="2000" fill="hold"/>
                                        <p:tgtEl>
                                          <p:spTgt spid="444"/>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Class="entr" nodeType="afterEffect" presetSubtype="4" presetID="2" grpId="2" fill="hold">
                                  <p:stCondLst>
                                    <p:cond delay="0"/>
                                  </p:stCondLst>
                                  <p:iterate type="el" backwards="0">
                                    <p:tmAbs val="0"/>
                                  </p:iterate>
                                  <p:childTnLst>
                                    <p:set>
                                      <p:cBhvr>
                                        <p:cTn id="11" fill="hold"/>
                                        <p:tgtEl>
                                          <p:spTgt spid="445"/>
                                        </p:tgtEl>
                                        <p:attrNameLst>
                                          <p:attrName>style.visibility</p:attrName>
                                        </p:attrNameLst>
                                      </p:cBhvr>
                                      <p:to>
                                        <p:strVal val="visible"/>
                                      </p:to>
                                    </p:set>
                                    <p:anim calcmode="lin" valueType="num">
                                      <p:cBhvr>
                                        <p:cTn id="12" dur="1000" fill="hold"/>
                                        <p:tgtEl>
                                          <p:spTgt spid="445"/>
                                        </p:tgtEl>
                                        <p:attrNameLst>
                                          <p:attrName>ppt_x</p:attrName>
                                        </p:attrNameLst>
                                      </p:cBhvr>
                                      <p:tavLst>
                                        <p:tav tm="0">
                                          <p:val>
                                            <p:strVal val="#ppt_x"/>
                                          </p:val>
                                        </p:tav>
                                        <p:tav tm="100000">
                                          <p:val>
                                            <p:strVal val="#ppt_x"/>
                                          </p:val>
                                        </p:tav>
                                      </p:tavLst>
                                    </p:anim>
                                    <p:anim calcmode="lin" valueType="num">
                                      <p:cBhvr>
                                        <p:cTn id="13" dur="1000" fill="hold"/>
                                        <p:tgtEl>
                                          <p:spTgt spid="445"/>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Class="entr" nodeType="afterEffect" presetSubtype="8" presetID="2" grpId="3" fill="hold">
                                  <p:stCondLst>
                                    <p:cond delay="0"/>
                                  </p:stCondLst>
                                  <p:iterate type="lt" backwards="0">
                                    <p:tmAbs val="0"/>
                                  </p:iterate>
                                  <p:childTnLst>
                                    <p:set>
                                      <p:cBhvr>
                                        <p:cTn id="16" fill="hold"/>
                                        <p:tgtEl>
                                          <p:spTgt spid="446"/>
                                        </p:tgtEl>
                                        <p:attrNameLst>
                                          <p:attrName>style.visibility</p:attrName>
                                        </p:attrNameLst>
                                      </p:cBhvr>
                                      <p:to>
                                        <p:strVal val="visible"/>
                                      </p:to>
                                    </p:set>
                                    <p:anim calcmode="lin" valueType="num">
                                      <p:cBhvr>
                                        <p:cTn id="17" dur="2000" fill="hold"/>
                                        <p:tgtEl>
                                          <p:spTgt spid="446"/>
                                        </p:tgtEl>
                                        <p:attrNameLst>
                                          <p:attrName>ppt_x</p:attrName>
                                        </p:attrNameLst>
                                      </p:cBhvr>
                                      <p:tavLst>
                                        <p:tav tm="0">
                                          <p:val>
                                            <p:strVal val="0-#ppt_w/2"/>
                                          </p:val>
                                        </p:tav>
                                        <p:tav tm="100000">
                                          <p:val>
                                            <p:strVal val="#ppt_x"/>
                                          </p:val>
                                        </p:tav>
                                      </p:tavLst>
                                    </p:anim>
                                    <p:anim calcmode="lin" valueType="num">
                                      <p:cBhvr>
                                        <p:cTn id="18" dur="2000" fill="hold"/>
                                        <p:tgtEl>
                                          <p:spTgt spid="4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 grpId="2"/>
      <p:bldP build="whole" bldLvl="1" animBg="1" rev="0" advAuto="0" spid="446" grpId="3"/>
      <p:bldP build="whole" bldLvl="1" animBg="1" rev="0" advAuto="0" spid="444"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NO TODA INTERPRETACIÓN VALE"/>
          <p:cNvSpPr txBox="1"/>
          <p:nvPr/>
        </p:nvSpPr>
        <p:spPr>
          <a:xfrm>
            <a:off x="2926463" y="522536"/>
            <a:ext cx="6916848" cy="4826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NO TODA INTERPRETACIÓN VALE</a:t>
            </a:r>
          </a:p>
        </p:txBody>
      </p:sp>
      <p:pic>
        <p:nvPicPr>
          <p:cNvPr id="449" name="ferrol.jpeg" descr="ferrol.jpeg"/>
          <p:cNvPicPr>
            <a:picLocks noChangeAspect="1"/>
          </p:cNvPicPr>
          <p:nvPr/>
        </p:nvPicPr>
        <p:blipFill>
          <a:blip r:embed="rId2">
            <a:extLst/>
          </a:blip>
          <a:stretch>
            <a:fillRect/>
          </a:stretch>
        </p:blipFill>
        <p:spPr>
          <a:xfrm>
            <a:off x="676000" y="2507204"/>
            <a:ext cx="4223593" cy="5528415"/>
          </a:xfrm>
          <a:prstGeom prst="rect">
            <a:avLst/>
          </a:prstGeom>
          <a:ln w="12700">
            <a:miter lim="400000"/>
          </a:ln>
        </p:spPr>
      </p:pic>
      <p:sp>
        <p:nvSpPr>
          <p:cNvPr id="450" name="EL HOMBRE ES UN GALLEGO EMIGRANTE"/>
          <p:cNvSpPr txBox="1"/>
          <p:nvPr/>
        </p:nvSpPr>
        <p:spPr>
          <a:xfrm>
            <a:off x="4034780" y="1565670"/>
            <a:ext cx="5052345"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EL HOMBRE ES UN GALLEGO EMIGRANTE</a:t>
            </a:r>
          </a:p>
        </p:txBody>
      </p:sp>
      <p:pic>
        <p:nvPicPr>
          <p:cNvPr id="451" name="ferrol.jpeg" descr="ferrol.jpeg"/>
          <p:cNvPicPr>
            <a:picLocks noChangeAspect="1"/>
          </p:cNvPicPr>
          <p:nvPr/>
        </p:nvPicPr>
        <p:blipFill>
          <a:blip r:embed="rId2">
            <a:extLst/>
          </a:blip>
          <a:stretch>
            <a:fillRect/>
          </a:stretch>
        </p:blipFill>
        <p:spPr>
          <a:xfrm>
            <a:off x="8049650" y="2399177"/>
            <a:ext cx="4223594" cy="5528415"/>
          </a:xfrm>
          <a:prstGeom prst="rect">
            <a:avLst/>
          </a:prstGeom>
          <a:ln w="12700">
            <a:miter lim="400000"/>
          </a:ln>
        </p:spPr>
      </p:pic>
      <p:sp>
        <p:nvSpPr>
          <p:cNvPr id="452" name="VUELVE A CASA Y SE REENCUENTRA CON SU HIJO"/>
          <p:cNvSpPr txBox="1"/>
          <p:nvPr/>
        </p:nvSpPr>
        <p:spPr>
          <a:xfrm>
            <a:off x="728700" y="8320081"/>
            <a:ext cx="366432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VUELVE A CASA Y SE REENCUENTRA CON SU HIJO</a:t>
            </a:r>
          </a:p>
        </p:txBody>
      </p:sp>
      <p:sp>
        <p:nvSpPr>
          <p:cNvPr id="453" name="LA FOTO ES TOMADA EL DÍA DE LA PARTIDA DEL PADRE"/>
          <p:cNvSpPr txBox="1"/>
          <p:nvPr/>
        </p:nvSpPr>
        <p:spPr>
          <a:xfrm>
            <a:off x="8441833" y="8320081"/>
            <a:ext cx="3664322"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 FOTO ES TOMADA EL DÍA DE LA PARTIDA DEL PADRE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9" grpId="1" fill="hold">
                                  <p:stCondLst>
                                    <p:cond delay="0"/>
                                  </p:stCondLst>
                                  <p:iterate type="el" backwards="0">
                                    <p:tmAbs val="0"/>
                                  </p:iterate>
                                  <p:childTnLst>
                                    <p:set>
                                      <p:cBhvr>
                                        <p:cTn id="6" fill="hold"/>
                                        <p:tgtEl>
                                          <p:spTgt spid="449"/>
                                        </p:tgtEl>
                                        <p:attrNameLst>
                                          <p:attrName>style.visibility</p:attrName>
                                        </p:attrNameLst>
                                      </p:cBhvr>
                                      <p:to>
                                        <p:strVal val="visible"/>
                                      </p:to>
                                    </p:set>
                                    <p:animEffect filter="dissolve" transition="in">
                                      <p:cBhvr>
                                        <p:cTn id="7" dur="2000"/>
                                        <p:tgtEl>
                                          <p:spTgt spid="449"/>
                                        </p:tgtEl>
                                      </p:cBhvr>
                                    </p:animEffect>
                                  </p:childTnLst>
                                </p:cTn>
                              </p:par>
                            </p:childTnLst>
                          </p:cTn>
                        </p:par>
                        <p:par>
                          <p:cTn id="8" fill="hold">
                            <p:stCondLst>
                              <p:cond delay="2000"/>
                            </p:stCondLst>
                            <p:childTnLst>
                              <p:par>
                                <p:cTn id="9" presetClass="entr" nodeType="afterEffect" presetSubtype="16" presetID="23" grpId="2" fill="hold">
                                  <p:stCondLst>
                                    <p:cond delay="0"/>
                                  </p:stCondLst>
                                  <p:iterate type="el" backwards="0">
                                    <p:tmAbs val="0"/>
                                  </p:iterate>
                                  <p:childTnLst>
                                    <p:set>
                                      <p:cBhvr>
                                        <p:cTn id="10" fill="hold"/>
                                        <p:tgtEl>
                                          <p:spTgt spid="451"/>
                                        </p:tgtEl>
                                        <p:attrNameLst>
                                          <p:attrName>style.visibility</p:attrName>
                                        </p:attrNameLst>
                                      </p:cBhvr>
                                      <p:to>
                                        <p:strVal val="visible"/>
                                      </p:to>
                                    </p:set>
                                    <p:anim calcmode="lin" valueType="num">
                                      <p:cBhvr>
                                        <p:cTn id="11" dur="2000" fill="hold"/>
                                        <p:tgtEl>
                                          <p:spTgt spid="451"/>
                                        </p:tgtEl>
                                        <p:attrNameLst>
                                          <p:attrName>ppt_w</p:attrName>
                                        </p:attrNameLst>
                                      </p:cBhvr>
                                      <p:tavLst>
                                        <p:tav tm="0">
                                          <p:val>
                                            <p:fltVal val="0"/>
                                          </p:val>
                                        </p:tav>
                                        <p:tav tm="100000">
                                          <p:val>
                                            <p:strVal val="#ppt_w"/>
                                          </p:val>
                                        </p:tav>
                                      </p:tavLst>
                                    </p:anim>
                                    <p:anim calcmode="lin" valueType="num">
                                      <p:cBhvr>
                                        <p:cTn id="12" dur="2000" fill="hold"/>
                                        <p:tgtEl>
                                          <p:spTgt spid="45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32" presetID="23" grpId="3" fill="hold">
                                  <p:stCondLst>
                                    <p:cond delay="0"/>
                                  </p:stCondLst>
                                  <p:iterate type="el" backwards="0">
                                    <p:tmAbs val="0"/>
                                  </p:iterate>
                                  <p:childTnLst>
                                    <p:set>
                                      <p:cBhvr>
                                        <p:cTn id="16" fill="hold"/>
                                        <p:tgtEl>
                                          <p:spTgt spid="448"/>
                                        </p:tgtEl>
                                        <p:attrNameLst>
                                          <p:attrName>style.visibility</p:attrName>
                                        </p:attrNameLst>
                                      </p:cBhvr>
                                      <p:to>
                                        <p:strVal val="visible"/>
                                      </p:to>
                                    </p:set>
                                    <p:anim calcmode="lin" valueType="num">
                                      <p:cBhvr>
                                        <p:cTn id="17" dur="1000" fill="hold"/>
                                        <p:tgtEl>
                                          <p:spTgt spid="448"/>
                                        </p:tgtEl>
                                        <p:attrNameLst>
                                          <p:attrName>ppt_w</p:attrName>
                                        </p:attrNameLst>
                                      </p:cBhvr>
                                      <p:tavLst>
                                        <p:tav tm="0">
                                          <p:val>
                                            <p:strVal val="4*#ppt_w"/>
                                          </p:val>
                                        </p:tav>
                                        <p:tav tm="100000">
                                          <p:val>
                                            <p:strVal val="#ppt_w"/>
                                          </p:val>
                                        </p:tav>
                                      </p:tavLst>
                                    </p:anim>
                                    <p:anim calcmode="lin" valueType="num">
                                      <p:cBhvr>
                                        <p:cTn id="18" dur="1000" fill="hold"/>
                                        <p:tgtEl>
                                          <p:spTgt spid="448"/>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4" presetID="2" grpId="4" fill="hold">
                                  <p:stCondLst>
                                    <p:cond delay="0"/>
                                  </p:stCondLst>
                                  <p:iterate type="el" backwards="0">
                                    <p:tmAbs val="0"/>
                                  </p:iterate>
                                  <p:childTnLst>
                                    <p:set>
                                      <p:cBhvr>
                                        <p:cTn id="22" fill="hold"/>
                                        <p:tgtEl>
                                          <p:spTgt spid="450"/>
                                        </p:tgtEl>
                                        <p:attrNameLst>
                                          <p:attrName>style.visibility</p:attrName>
                                        </p:attrNameLst>
                                      </p:cBhvr>
                                      <p:to>
                                        <p:strVal val="visible"/>
                                      </p:to>
                                    </p:set>
                                    <p:anim calcmode="lin" valueType="num">
                                      <p:cBhvr>
                                        <p:cTn id="23" dur="1000" fill="hold"/>
                                        <p:tgtEl>
                                          <p:spTgt spid="450"/>
                                        </p:tgtEl>
                                        <p:attrNameLst>
                                          <p:attrName>ppt_x</p:attrName>
                                        </p:attrNameLst>
                                      </p:cBhvr>
                                      <p:tavLst>
                                        <p:tav tm="0">
                                          <p:val>
                                            <p:strVal val="#ppt_x"/>
                                          </p:val>
                                        </p:tav>
                                        <p:tav tm="100000">
                                          <p:val>
                                            <p:strVal val="#ppt_x"/>
                                          </p:val>
                                        </p:tav>
                                      </p:tavLst>
                                    </p:anim>
                                    <p:anim calcmode="lin" valueType="num">
                                      <p:cBhvr>
                                        <p:cTn id="24" dur="1000" fill="hold"/>
                                        <p:tgtEl>
                                          <p:spTgt spid="45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32" presetID="23" grpId="5" fill="hold">
                                  <p:stCondLst>
                                    <p:cond delay="0"/>
                                  </p:stCondLst>
                                  <p:iterate type="el" backwards="0">
                                    <p:tmAbs val="0"/>
                                  </p:iterate>
                                  <p:childTnLst>
                                    <p:set>
                                      <p:cBhvr>
                                        <p:cTn id="28" fill="hold"/>
                                        <p:tgtEl>
                                          <p:spTgt spid="452"/>
                                        </p:tgtEl>
                                        <p:attrNameLst>
                                          <p:attrName>style.visibility</p:attrName>
                                        </p:attrNameLst>
                                      </p:cBhvr>
                                      <p:to>
                                        <p:strVal val="visible"/>
                                      </p:to>
                                    </p:set>
                                    <p:anim calcmode="lin" valueType="num">
                                      <p:cBhvr>
                                        <p:cTn id="29" dur="1000" fill="hold"/>
                                        <p:tgtEl>
                                          <p:spTgt spid="452"/>
                                        </p:tgtEl>
                                        <p:attrNameLst>
                                          <p:attrName>ppt_w</p:attrName>
                                        </p:attrNameLst>
                                      </p:cBhvr>
                                      <p:tavLst>
                                        <p:tav tm="0">
                                          <p:val>
                                            <p:strVal val="4*#ppt_w"/>
                                          </p:val>
                                        </p:tav>
                                        <p:tav tm="100000">
                                          <p:val>
                                            <p:strVal val="#ppt_w"/>
                                          </p:val>
                                        </p:tav>
                                      </p:tavLst>
                                    </p:anim>
                                    <p:anim calcmode="lin" valueType="num">
                                      <p:cBhvr>
                                        <p:cTn id="30" dur="1000" fill="hold"/>
                                        <p:tgtEl>
                                          <p:spTgt spid="452"/>
                                        </p:tgtEl>
                                        <p:attrNameLst>
                                          <p:attrName>ppt_h</p:attrName>
                                        </p:attrNameLst>
                                      </p:cBhvr>
                                      <p:tavLst>
                                        <p:tav tm="0">
                                          <p:val>
                                            <p:strVal val="4*#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32" presetID="23" grpId="6" fill="hold">
                                  <p:stCondLst>
                                    <p:cond delay="0"/>
                                  </p:stCondLst>
                                  <p:iterate type="el" backwards="0">
                                    <p:tmAbs val="0"/>
                                  </p:iterate>
                                  <p:childTnLst>
                                    <p:set>
                                      <p:cBhvr>
                                        <p:cTn id="34" fill="hold"/>
                                        <p:tgtEl>
                                          <p:spTgt spid="453"/>
                                        </p:tgtEl>
                                        <p:attrNameLst>
                                          <p:attrName>style.visibility</p:attrName>
                                        </p:attrNameLst>
                                      </p:cBhvr>
                                      <p:to>
                                        <p:strVal val="visible"/>
                                      </p:to>
                                    </p:set>
                                    <p:anim calcmode="lin" valueType="num">
                                      <p:cBhvr>
                                        <p:cTn id="35" dur="1000" fill="hold"/>
                                        <p:tgtEl>
                                          <p:spTgt spid="453"/>
                                        </p:tgtEl>
                                        <p:attrNameLst>
                                          <p:attrName>ppt_w</p:attrName>
                                        </p:attrNameLst>
                                      </p:cBhvr>
                                      <p:tavLst>
                                        <p:tav tm="0">
                                          <p:val>
                                            <p:strVal val="4*#ppt_w"/>
                                          </p:val>
                                        </p:tav>
                                        <p:tav tm="100000">
                                          <p:val>
                                            <p:strVal val="#ppt_w"/>
                                          </p:val>
                                        </p:tav>
                                      </p:tavLst>
                                    </p:anim>
                                    <p:anim calcmode="lin" valueType="num">
                                      <p:cBhvr>
                                        <p:cTn id="36" dur="1000" fill="hold"/>
                                        <p:tgtEl>
                                          <p:spTgt spid="45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3"/>
      <p:bldP build="whole" bldLvl="1" animBg="1" rev="0" advAuto="0" spid="451" grpId="2"/>
      <p:bldP build="whole" bldLvl="1" animBg="1" rev="0" advAuto="0" spid="450" grpId="4"/>
      <p:bldP build="whole" bldLvl="1" animBg="1" rev="0" advAuto="0" spid="452" grpId="5"/>
      <p:bldP build="whole" bldLvl="1" animBg="1" rev="0" advAuto="0" spid="449" grpId="1"/>
      <p:bldP build="whole" bldLvl="1" animBg="1" rev="0" advAuto="0" spid="453" grpId="6"/>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55" name="Fototeca - 2638.jpg" descr="Fototeca - 2638.jpg"/>
          <p:cNvPicPr>
            <a:picLocks noChangeAspect="1"/>
          </p:cNvPicPr>
          <p:nvPr/>
        </p:nvPicPr>
        <p:blipFill>
          <a:blip r:embed="rId2">
            <a:extLst/>
          </a:blip>
          <a:stretch>
            <a:fillRect/>
          </a:stretch>
        </p:blipFill>
        <p:spPr>
          <a:xfrm>
            <a:off x="-1" y="1079149"/>
            <a:ext cx="13004801" cy="6315203"/>
          </a:xfrm>
          <a:prstGeom prst="rect">
            <a:avLst/>
          </a:prstGeom>
          <a:ln w="12700">
            <a:miter lim="400000"/>
          </a:ln>
        </p:spPr>
      </p:pic>
      <p:sp>
        <p:nvSpPr>
          <p:cNvPr id="456" name="Una foto de comunión encierra un secreto."/>
          <p:cNvSpPr txBox="1"/>
          <p:nvPr/>
        </p:nvSpPr>
        <p:spPr>
          <a:xfrm>
            <a:off x="1861193" y="7493561"/>
            <a:ext cx="8922938"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Una foto de comunión encierra un secreto.</a:t>
            </a:r>
          </a:p>
        </p:txBody>
      </p:sp>
      <p:sp>
        <p:nvSpPr>
          <p:cNvPr id="457" name="Óvalo"/>
          <p:cNvSpPr/>
          <p:nvPr/>
        </p:nvSpPr>
        <p:spPr>
          <a:xfrm>
            <a:off x="9397183" y="3458378"/>
            <a:ext cx="2218778" cy="1270001"/>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58" name="Rectángulo"/>
          <p:cNvSpPr/>
          <p:nvPr/>
        </p:nvSpPr>
        <p:spPr>
          <a:xfrm>
            <a:off x="4313613" y="3429561"/>
            <a:ext cx="1270001" cy="2656749"/>
          </a:xfrm>
          <a:prstGeom prst="rect">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55"/>
                                        </p:tgtEl>
                                        <p:attrNameLst>
                                          <p:attrName>style.visibility</p:attrName>
                                        </p:attrNameLst>
                                      </p:cBhvr>
                                      <p:to>
                                        <p:strVal val="visible"/>
                                      </p:to>
                                    </p:set>
                                    <p:anim calcmode="lin" valueType="num">
                                      <p:cBhvr>
                                        <p:cTn id="7" dur="2500" fill="hold"/>
                                        <p:tgtEl>
                                          <p:spTgt spid="455"/>
                                        </p:tgtEl>
                                        <p:attrNameLst>
                                          <p:attrName>ppt_w</p:attrName>
                                        </p:attrNameLst>
                                      </p:cBhvr>
                                      <p:tavLst>
                                        <p:tav tm="0">
                                          <p:val>
                                            <p:fltVal val="0"/>
                                          </p:val>
                                        </p:tav>
                                        <p:tav tm="100000">
                                          <p:val>
                                            <p:strVal val="#ppt_w"/>
                                          </p:val>
                                        </p:tav>
                                      </p:tavLst>
                                    </p:anim>
                                    <p:anim calcmode="lin" valueType="num">
                                      <p:cBhvr>
                                        <p:cTn id="8" dur="2500" fill="hold"/>
                                        <p:tgtEl>
                                          <p:spTgt spid="45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457"/>
                                        </p:tgtEl>
                                        <p:attrNameLst>
                                          <p:attrName>style.visibility</p:attrName>
                                        </p:attrNameLst>
                                      </p:cBhvr>
                                      <p:to>
                                        <p:strVal val="visible"/>
                                      </p:to>
                                    </p:set>
                                    <p:animEffect filter="dissolve" transition="in">
                                      <p:cBhvr>
                                        <p:cTn id="13" dur="2000"/>
                                        <p:tgtEl>
                                          <p:spTgt spid="457"/>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9" grpId="3" fill="hold">
                                  <p:stCondLst>
                                    <p:cond delay="0"/>
                                  </p:stCondLst>
                                  <p:iterate type="el" backwards="0">
                                    <p:tmAbs val="0"/>
                                  </p:iterate>
                                  <p:childTnLst>
                                    <p:set>
                                      <p:cBhvr>
                                        <p:cTn id="17" fill="hold"/>
                                        <p:tgtEl>
                                          <p:spTgt spid="458"/>
                                        </p:tgtEl>
                                        <p:attrNameLst>
                                          <p:attrName>style.visibility</p:attrName>
                                        </p:attrNameLst>
                                      </p:cBhvr>
                                      <p:to>
                                        <p:strVal val="visible"/>
                                      </p:to>
                                    </p:set>
                                    <p:animEffect filter="dissolve" transition="in">
                                      <p:cBhvr>
                                        <p:cTn id="18" dur="2000"/>
                                        <p:tgtEl>
                                          <p:spTgt spid="4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8" grpId="3"/>
      <p:bldP build="whole" bldLvl="1" animBg="1" rev="0" advAuto="0" spid="455" grpId="1"/>
      <p:bldP build="whole" bldLvl="1" animBg="1" rev="0" advAuto="0" spid="457"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0" name="Mendo_0001-(6).jpg" descr="Mendo_0001-(6).jpg"/>
          <p:cNvPicPr>
            <a:picLocks noChangeAspect="1"/>
          </p:cNvPicPr>
          <p:nvPr/>
        </p:nvPicPr>
        <p:blipFill>
          <a:blip r:embed="rId2">
            <a:extLst/>
          </a:blip>
          <a:stretch>
            <a:fillRect/>
          </a:stretch>
        </p:blipFill>
        <p:spPr>
          <a:xfrm>
            <a:off x="1716030" y="1785382"/>
            <a:ext cx="8746632" cy="5675664"/>
          </a:xfrm>
          <a:prstGeom prst="rect">
            <a:avLst/>
          </a:prstGeom>
          <a:ln w="12700">
            <a:miter lim="400000"/>
          </a:ln>
        </p:spPr>
      </p:pic>
      <p:sp>
        <p:nvSpPr>
          <p:cNvPr id="461" name="EL SECRETO DEL SECRETO ES EL RELATO QUE NOS CONDUCE A LA HISTORIA"/>
          <p:cNvSpPr txBox="1"/>
          <p:nvPr/>
        </p:nvSpPr>
        <p:spPr>
          <a:xfrm>
            <a:off x="2775185" y="7941427"/>
            <a:ext cx="7010287"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EL SECRETO DEL SECRETO ES EL RELATO QUE NOS CONDUCE A LA HISTORIA</a:t>
            </a:r>
          </a:p>
        </p:txBody>
      </p:sp>
      <p:sp>
        <p:nvSpPr>
          <p:cNvPr id="462" name="Óvalo"/>
          <p:cNvSpPr/>
          <p:nvPr/>
        </p:nvSpPr>
        <p:spPr>
          <a:xfrm>
            <a:off x="3689171" y="4156980"/>
            <a:ext cx="761032" cy="712629"/>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63" name="Óvalo"/>
          <p:cNvSpPr/>
          <p:nvPr/>
        </p:nvSpPr>
        <p:spPr>
          <a:xfrm>
            <a:off x="8932231" y="3775062"/>
            <a:ext cx="998354" cy="712629"/>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64" name="Óvalo"/>
          <p:cNvSpPr/>
          <p:nvPr/>
        </p:nvSpPr>
        <p:spPr>
          <a:xfrm>
            <a:off x="6018473" y="5354656"/>
            <a:ext cx="761032" cy="712629"/>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65" name="Óvalo"/>
          <p:cNvSpPr/>
          <p:nvPr/>
        </p:nvSpPr>
        <p:spPr>
          <a:xfrm>
            <a:off x="6003223" y="3121904"/>
            <a:ext cx="554211" cy="712629"/>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66" name="Óvalo"/>
          <p:cNvSpPr/>
          <p:nvPr/>
        </p:nvSpPr>
        <p:spPr>
          <a:xfrm>
            <a:off x="4479785" y="3487501"/>
            <a:ext cx="761032" cy="712629"/>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467" name="Óvalo"/>
          <p:cNvSpPr/>
          <p:nvPr/>
        </p:nvSpPr>
        <p:spPr>
          <a:xfrm>
            <a:off x="9297828" y="5837766"/>
            <a:ext cx="998354" cy="533401"/>
          </a:xfrm>
          <a:prstGeom prst="ellipse">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60"/>
                                        </p:tgtEl>
                                        <p:attrNameLst>
                                          <p:attrName>style.visibility</p:attrName>
                                        </p:attrNameLst>
                                      </p:cBhvr>
                                      <p:to>
                                        <p:strVal val="visible"/>
                                      </p:to>
                                    </p:set>
                                    <p:anim calcmode="lin" valueType="num">
                                      <p:cBhvr>
                                        <p:cTn id="7" dur="2500" fill="hold"/>
                                        <p:tgtEl>
                                          <p:spTgt spid="460"/>
                                        </p:tgtEl>
                                        <p:attrNameLst>
                                          <p:attrName>ppt_w</p:attrName>
                                        </p:attrNameLst>
                                      </p:cBhvr>
                                      <p:tavLst>
                                        <p:tav tm="0">
                                          <p:val>
                                            <p:fltVal val="0"/>
                                          </p:val>
                                        </p:tav>
                                        <p:tav tm="100000">
                                          <p:val>
                                            <p:strVal val="#ppt_w"/>
                                          </p:val>
                                        </p:tav>
                                      </p:tavLst>
                                    </p:anim>
                                    <p:anim calcmode="lin" valueType="num">
                                      <p:cBhvr>
                                        <p:cTn id="8" dur="2500" fill="hold"/>
                                        <p:tgtEl>
                                          <p:spTgt spid="46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61"/>
                                        </p:tgtEl>
                                        <p:attrNameLst>
                                          <p:attrName>style.visibility</p:attrName>
                                        </p:attrNameLst>
                                      </p:cBhvr>
                                      <p:to>
                                        <p:strVal val="visible"/>
                                      </p:to>
                                    </p:set>
                                    <p:anim calcmode="lin" valueType="num">
                                      <p:cBhvr>
                                        <p:cTn id="13" dur="1000" fill="hold"/>
                                        <p:tgtEl>
                                          <p:spTgt spid="461"/>
                                        </p:tgtEl>
                                        <p:attrNameLst>
                                          <p:attrName>ppt_x</p:attrName>
                                        </p:attrNameLst>
                                      </p:cBhvr>
                                      <p:tavLst>
                                        <p:tav tm="0">
                                          <p:val>
                                            <p:strVal val="#ppt_x"/>
                                          </p:val>
                                        </p:tav>
                                        <p:tav tm="100000">
                                          <p:val>
                                            <p:strVal val="#ppt_x"/>
                                          </p:val>
                                        </p:tav>
                                      </p:tavLst>
                                    </p:anim>
                                    <p:anim calcmode="lin" valueType="num">
                                      <p:cBhvr>
                                        <p:cTn id="14" dur="1000" fill="hold"/>
                                        <p:tgtEl>
                                          <p:spTgt spid="46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ID="9" grpId="3" fill="hold">
                                  <p:stCondLst>
                                    <p:cond delay="0"/>
                                  </p:stCondLst>
                                  <p:iterate type="el" backwards="0">
                                    <p:tmAbs val="0"/>
                                  </p:iterate>
                                  <p:childTnLst>
                                    <p:set>
                                      <p:cBhvr>
                                        <p:cTn id="18" fill="hold"/>
                                        <p:tgtEl>
                                          <p:spTgt spid="465"/>
                                        </p:tgtEl>
                                        <p:attrNameLst>
                                          <p:attrName>style.visibility</p:attrName>
                                        </p:attrNameLst>
                                      </p:cBhvr>
                                      <p:to>
                                        <p:strVal val="visible"/>
                                      </p:to>
                                    </p:set>
                                    <p:animEffect filter="dissolve" transition="in">
                                      <p:cBhvr>
                                        <p:cTn id="19" dur="2000"/>
                                        <p:tgtEl>
                                          <p:spTgt spid="465"/>
                                        </p:tgtEl>
                                      </p:cBhvr>
                                    </p:animEffect>
                                  </p:childTnLst>
                                </p:cTn>
                              </p:par>
                            </p:childTnLst>
                          </p:cTn>
                        </p:par>
                        <p:par>
                          <p:cTn id="20" fill="hold">
                            <p:stCondLst>
                              <p:cond delay="2000"/>
                            </p:stCondLst>
                            <p:childTnLst>
                              <p:par>
                                <p:cTn id="21" presetClass="entr" nodeType="afterEffect" presetID="9" grpId="4" fill="hold">
                                  <p:stCondLst>
                                    <p:cond delay="0"/>
                                  </p:stCondLst>
                                  <p:iterate type="el" backwards="0">
                                    <p:tmAbs val="0"/>
                                  </p:iterate>
                                  <p:childTnLst>
                                    <p:set>
                                      <p:cBhvr>
                                        <p:cTn id="22" fill="hold"/>
                                        <p:tgtEl>
                                          <p:spTgt spid="466"/>
                                        </p:tgtEl>
                                        <p:attrNameLst>
                                          <p:attrName>style.visibility</p:attrName>
                                        </p:attrNameLst>
                                      </p:cBhvr>
                                      <p:to>
                                        <p:strVal val="visible"/>
                                      </p:to>
                                    </p:set>
                                    <p:animEffect filter="dissolve" transition="in">
                                      <p:cBhvr>
                                        <p:cTn id="23" dur="2000"/>
                                        <p:tgtEl>
                                          <p:spTgt spid="466"/>
                                        </p:tgtEl>
                                      </p:cBhvr>
                                    </p:animEffect>
                                  </p:childTnLst>
                                </p:cTn>
                              </p:par>
                            </p:childTnLst>
                          </p:cTn>
                        </p:par>
                        <p:par>
                          <p:cTn id="24" fill="hold">
                            <p:stCondLst>
                              <p:cond delay="4000"/>
                            </p:stCondLst>
                            <p:childTnLst>
                              <p:par>
                                <p:cTn id="25" presetClass="entr" nodeType="afterEffect" presetID="9" grpId="5" fill="hold">
                                  <p:stCondLst>
                                    <p:cond delay="0"/>
                                  </p:stCondLst>
                                  <p:iterate type="el" backwards="0">
                                    <p:tmAbs val="0"/>
                                  </p:iterate>
                                  <p:childTnLst>
                                    <p:set>
                                      <p:cBhvr>
                                        <p:cTn id="26" fill="hold"/>
                                        <p:tgtEl>
                                          <p:spTgt spid="463"/>
                                        </p:tgtEl>
                                        <p:attrNameLst>
                                          <p:attrName>style.visibility</p:attrName>
                                        </p:attrNameLst>
                                      </p:cBhvr>
                                      <p:to>
                                        <p:strVal val="visible"/>
                                      </p:to>
                                    </p:set>
                                    <p:animEffect filter="dissolve" transition="in">
                                      <p:cBhvr>
                                        <p:cTn id="27" dur="2000"/>
                                        <p:tgtEl>
                                          <p:spTgt spid="463"/>
                                        </p:tgtEl>
                                      </p:cBhvr>
                                    </p:animEffect>
                                  </p:childTnLst>
                                </p:cTn>
                              </p:par>
                            </p:childTnLst>
                          </p:cTn>
                        </p:par>
                        <p:par>
                          <p:cTn id="28" fill="hold">
                            <p:stCondLst>
                              <p:cond delay="6000"/>
                            </p:stCondLst>
                            <p:childTnLst>
                              <p:par>
                                <p:cTn id="29" presetClass="entr" nodeType="afterEffect" presetID="9" grpId="6" fill="hold">
                                  <p:stCondLst>
                                    <p:cond delay="0"/>
                                  </p:stCondLst>
                                  <p:iterate type="el" backwards="0">
                                    <p:tmAbs val="0"/>
                                  </p:iterate>
                                  <p:childTnLst>
                                    <p:set>
                                      <p:cBhvr>
                                        <p:cTn id="30" fill="hold"/>
                                        <p:tgtEl>
                                          <p:spTgt spid="462"/>
                                        </p:tgtEl>
                                        <p:attrNameLst>
                                          <p:attrName>style.visibility</p:attrName>
                                        </p:attrNameLst>
                                      </p:cBhvr>
                                      <p:to>
                                        <p:strVal val="visible"/>
                                      </p:to>
                                    </p:set>
                                    <p:animEffect filter="dissolve" transition="in">
                                      <p:cBhvr>
                                        <p:cTn id="31" dur="2000"/>
                                        <p:tgtEl>
                                          <p:spTgt spid="462"/>
                                        </p:tgtEl>
                                      </p:cBhvr>
                                    </p:animEffect>
                                  </p:childTnLst>
                                </p:cTn>
                              </p:par>
                            </p:childTnLst>
                          </p:cTn>
                        </p:par>
                        <p:par>
                          <p:cTn id="32" fill="hold">
                            <p:stCondLst>
                              <p:cond delay="8000"/>
                            </p:stCondLst>
                            <p:childTnLst>
                              <p:par>
                                <p:cTn id="33" presetClass="entr" nodeType="afterEffect" presetID="9" grpId="7" fill="hold">
                                  <p:stCondLst>
                                    <p:cond delay="0"/>
                                  </p:stCondLst>
                                  <p:iterate type="el" backwards="0">
                                    <p:tmAbs val="0"/>
                                  </p:iterate>
                                  <p:childTnLst>
                                    <p:set>
                                      <p:cBhvr>
                                        <p:cTn id="34" fill="hold"/>
                                        <p:tgtEl>
                                          <p:spTgt spid="464"/>
                                        </p:tgtEl>
                                        <p:attrNameLst>
                                          <p:attrName>style.visibility</p:attrName>
                                        </p:attrNameLst>
                                      </p:cBhvr>
                                      <p:to>
                                        <p:strVal val="visible"/>
                                      </p:to>
                                    </p:set>
                                    <p:animEffect filter="dissolve" transition="in">
                                      <p:cBhvr>
                                        <p:cTn id="35" dur="2000"/>
                                        <p:tgtEl>
                                          <p:spTgt spid="464"/>
                                        </p:tgtEl>
                                      </p:cBhvr>
                                    </p:animEffect>
                                  </p:childTnLst>
                                </p:cTn>
                              </p:par>
                            </p:childTnLst>
                          </p:cTn>
                        </p:par>
                        <p:par>
                          <p:cTn id="36" fill="hold">
                            <p:stCondLst>
                              <p:cond delay="10000"/>
                            </p:stCondLst>
                            <p:childTnLst>
                              <p:par>
                                <p:cTn id="37" presetClass="entr" nodeType="afterEffect" presetID="9" grpId="8" fill="hold">
                                  <p:stCondLst>
                                    <p:cond delay="0"/>
                                  </p:stCondLst>
                                  <p:iterate type="el" backwards="0">
                                    <p:tmAbs val="0"/>
                                  </p:iterate>
                                  <p:childTnLst>
                                    <p:set>
                                      <p:cBhvr>
                                        <p:cTn id="38" fill="hold"/>
                                        <p:tgtEl>
                                          <p:spTgt spid="467"/>
                                        </p:tgtEl>
                                        <p:attrNameLst>
                                          <p:attrName>style.visibility</p:attrName>
                                        </p:attrNameLst>
                                      </p:cBhvr>
                                      <p:to>
                                        <p:strVal val="visible"/>
                                      </p:to>
                                    </p:set>
                                    <p:animEffect filter="dissolve" transition="in">
                                      <p:cBhvr>
                                        <p:cTn id="39" dur="2000"/>
                                        <p:tgtEl>
                                          <p:spTgt spid="4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2" grpId="6"/>
      <p:bldP build="whole" bldLvl="1" animBg="1" rev="0" advAuto="0" spid="466" grpId="4"/>
      <p:bldP build="whole" bldLvl="1" animBg="1" rev="0" advAuto="0" spid="461" grpId="2"/>
      <p:bldP build="whole" bldLvl="1" animBg="1" rev="0" advAuto="0" spid="460" grpId="1"/>
      <p:bldP build="whole" bldLvl="1" animBg="1" rev="0" advAuto="0" spid="463" grpId="5"/>
      <p:bldP build="whole" bldLvl="1" animBg="1" rev="0" advAuto="0" spid="465" grpId="3"/>
      <p:bldP build="whole" bldLvl="1" animBg="1" rev="0" advAuto="0" spid="464" grpId="7"/>
      <p:bldP build="whole" bldLvl="1" animBg="1" rev="0" advAuto="0" spid="467" grpId="8"/>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DOISNEAU EL CUADRO 1.jpeg" descr="DOISNEAU EL CUADRO 1.jpeg"/>
          <p:cNvPicPr>
            <a:picLocks noChangeAspect="1"/>
          </p:cNvPicPr>
          <p:nvPr/>
        </p:nvPicPr>
        <p:blipFill>
          <a:blip r:embed="rId2">
            <a:extLst/>
          </a:blip>
          <a:stretch>
            <a:fillRect/>
          </a:stretch>
        </p:blipFill>
        <p:spPr>
          <a:xfrm>
            <a:off x="3272412" y="2422009"/>
            <a:ext cx="6459976" cy="4909582"/>
          </a:xfrm>
          <a:prstGeom prst="rect">
            <a:avLst/>
          </a:prstGeom>
          <a:ln w="12700">
            <a:miter lim="400000"/>
          </a:ln>
        </p:spPr>
      </p:pic>
      <p:sp>
        <p:nvSpPr>
          <p:cNvPr id="328" name="Doisneau. &quot;Un regard oblique” 1948"/>
          <p:cNvSpPr txBox="1"/>
          <p:nvPr/>
        </p:nvSpPr>
        <p:spPr>
          <a:xfrm>
            <a:off x="6535549" y="7881701"/>
            <a:ext cx="347807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Doisneau. "Un regard oblique” 1948</a:t>
            </a:r>
          </a:p>
        </p:txBody>
      </p:sp>
      <p:sp>
        <p:nvSpPr>
          <p:cNvPr id="329" name="ALGUNOS DICEN QUE SU TÍTULO ES “UNA MIRADA DE REOJO”. EN OTROS LUGARES LA FOTO APARECE CON EL TÍTULO “EL CUADRO”"/>
          <p:cNvSpPr txBox="1"/>
          <p:nvPr/>
        </p:nvSpPr>
        <p:spPr>
          <a:xfrm>
            <a:off x="891403" y="586750"/>
            <a:ext cx="1097998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ALGUNOS DICEN QUE SU TÍTULO ES “UNA MIRADA DE REOJO”. EN OTROS LUGARES LA FOTO APARECE CON EL TÍTULO “EL CUADRO”</a:t>
            </a:r>
          </a:p>
        </p:txBody>
      </p:sp>
      <p:sp>
        <p:nvSpPr>
          <p:cNvPr id="330" name="Óvalo"/>
          <p:cNvSpPr/>
          <p:nvPr/>
        </p:nvSpPr>
        <p:spPr>
          <a:xfrm>
            <a:off x="7887668" y="4120716"/>
            <a:ext cx="1016001" cy="1139431"/>
          </a:xfrm>
          <a:prstGeom prst="ellipse">
            <a:avLst/>
          </a:prstGeom>
          <a:ln w="762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331" name="Línea"/>
          <p:cNvSpPr/>
          <p:nvPr/>
        </p:nvSpPr>
        <p:spPr>
          <a:xfrm flipH="1">
            <a:off x="7622564" y="4822327"/>
            <a:ext cx="671658" cy="1009830"/>
          </a:xfrm>
          <a:prstGeom prst="line">
            <a:avLst/>
          </a:prstGeom>
          <a:ln w="76200">
            <a:solidFill>
              <a:schemeClr val="accent5">
                <a:hueOff val="104417"/>
                <a:satOff val="10356"/>
                <a:lumOff val="16053"/>
              </a:schemeClr>
            </a:solidFill>
            <a:miter lim="400000"/>
            <a:tailEnd type="triangle"/>
          </a:ln>
        </p:spPr>
        <p:txBody>
          <a:bodyPr lIns="50800" tIns="50800" rIns="50800" bIns="50800" anchor="ctr"/>
          <a:lstStyle/>
          <a:p>
            <a:pPr/>
          </a:p>
        </p:txBody>
      </p:sp>
      <p:sp>
        <p:nvSpPr>
          <p:cNvPr id="332" name="Óvalo"/>
          <p:cNvSpPr/>
          <p:nvPr/>
        </p:nvSpPr>
        <p:spPr>
          <a:xfrm>
            <a:off x="9020060" y="3994711"/>
            <a:ext cx="1016001" cy="1139430"/>
          </a:xfrm>
          <a:prstGeom prst="ellipse">
            <a:avLst/>
          </a:prstGeom>
          <a:ln w="76200">
            <a:solidFill>
              <a:schemeClr val="accent4"/>
            </a:solidFill>
            <a:miter lim="400000"/>
          </a:ln>
        </p:spPr>
        <p:txBody>
          <a:bodyPr lIns="50800" tIns="50800" rIns="50800" bIns="50800" anchor="ctr"/>
          <a:lstStyle/>
          <a:p>
            <a:pPr defTabSz="457200">
              <a:defRPr sz="2200">
                <a:latin typeface="Avenir Next Medium"/>
                <a:ea typeface="Avenir Next Medium"/>
                <a:cs typeface="Avenir Next Medium"/>
                <a:sym typeface="Avenir Next Medium"/>
              </a:defRPr>
            </a:pPr>
          </a:p>
        </p:txBody>
      </p:sp>
      <p:sp>
        <p:nvSpPr>
          <p:cNvPr id="333" name="Línea"/>
          <p:cNvSpPr/>
          <p:nvPr/>
        </p:nvSpPr>
        <p:spPr>
          <a:xfrm flipH="1">
            <a:off x="5172280" y="4557616"/>
            <a:ext cx="4084592" cy="165543"/>
          </a:xfrm>
          <a:prstGeom prst="line">
            <a:avLst/>
          </a:prstGeom>
          <a:ln w="76200">
            <a:solidFill>
              <a:schemeClr val="accent4"/>
            </a:solidFill>
            <a:miter lim="400000"/>
            <a:tailEnd type="triangle"/>
          </a:ln>
        </p:spPr>
        <p:txBody>
          <a:bodyPr lIns="50800" tIns="50800" rIns="50800" bIns="50800" anchor="ctr"/>
          <a:lstStyle/>
          <a:p>
            <a:pPr/>
          </a:p>
        </p:txBody>
      </p:sp>
      <p:sp>
        <p:nvSpPr>
          <p:cNvPr id="334" name="¿CUÁL DE LOS DOS TÍTULOS CREÉIS QUE NOS TRASLADA MEJOR LO QUE LA FOTO CUENTA?"/>
          <p:cNvSpPr txBox="1"/>
          <p:nvPr/>
        </p:nvSpPr>
        <p:spPr>
          <a:xfrm>
            <a:off x="717479" y="8571512"/>
            <a:ext cx="11127382" cy="863601"/>
          </a:xfrm>
          <a:prstGeom prst="rect">
            <a:avLst/>
          </a:prstGeom>
          <a:solidFill>
            <a:schemeClr val="accent6"/>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¿CUÁL DE LOS DOS TÍTULOS CREÉIS QUE NOS TRASLADA MEJOR LO QUE LA FOTO CUENTA?</a:t>
            </a:r>
          </a:p>
        </p:txBody>
      </p:sp>
      <p:sp>
        <p:nvSpPr>
          <p:cNvPr id="335" name="UN CUADRO"/>
          <p:cNvSpPr txBox="1"/>
          <p:nvPr/>
        </p:nvSpPr>
        <p:spPr>
          <a:xfrm>
            <a:off x="6543721" y="6399473"/>
            <a:ext cx="1343254"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UN CUADRO</a:t>
            </a:r>
          </a:p>
        </p:txBody>
      </p:sp>
      <p:sp>
        <p:nvSpPr>
          <p:cNvPr id="336" name="UN CUADRO"/>
          <p:cNvSpPr txBox="1"/>
          <p:nvPr/>
        </p:nvSpPr>
        <p:spPr>
          <a:xfrm>
            <a:off x="4234245" y="5583664"/>
            <a:ext cx="134325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pPr/>
            <a:r>
              <a:t>UN CUADRO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lt" backwards="0">
                                    <p:tmAbs val="100"/>
                                  </p:iterate>
                                  <p:childTnLst>
                                    <p:set>
                                      <p:cBhvr>
                                        <p:cTn id="6" fill="hold"/>
                                        <p:tgtEl>
                                          <p:spTgt spid="3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330"/>
                                        </p:tgtEl>
                                        <p:attrNameLst>
                                          <p:attrName>style.visibility</p:attrName>
                                        </p:attrNameLst>
                                      </p:cBhvr>
                                      <p:to>
                                        <p:strVal val="visible"/>
                                      </p:to>
                                    </p:set>
                                    <p:animEffect filter="dissolve" transition="in">
                                      <p:cBhvr>
                                        <p:cTn id="11" dur="2000"/>
                                        <p:tgtEl>
                                          <p:spTgt spid="33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331"/>
                                        </p:tgtEl>
                                        <p:attrNameLst>
                                          <p:attrName>style.visibility</p:attrName>
                                        </p:attrNameLst>
                                      </p:cBhvr>
                                      <p:to>
                                        <p:strVal val="visible"/>
                                      </p:to>
                                    </p:set>
                                    <p:animEffect filter="dissolve" transition="in">
                                      <p:cBhvr>
                                        <p:cTn id="16" dur="2000"/>
                                        <p:tgtEl>
                                          <p:spTgt spid="331"/>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16" presetID="23" grpId="4" fill="hold">
                                  <p:stCondLst>
                                    <p:cond delay="0"/>
                                  </p:stCondLst>
                                  <p:iterate type="el" backwards="0">
                                    <p:tmAbs val="0"/>
                                  </p:iterate>
                                  <p:childTnLst>
                                    <p:set>
                                      <p:cBhvr>
                                        <p:cTn id="20" fill="hold"/>
                                        <p:tgtEl>
                                          <p:spTgt spid="335"/>
                                        </p:tgtEl>
                                        <p:attrNameLst>
                                          <p:attrName>style.visibility</p:attrName>
                                        </p:attrNameLst>
                                      </p:cBhvr>
                                      <p:to>
                                        <p:strVal val="visible"/>
                                      </p:to>
                                    </p:set>
                                    <p:anim calcmode="lin" valueType="num">
                                      <p:cBhvr>
                                        <p:cTn id="21" dur="2500" fill="hold"/>
                                        <p:tgtEl>
                                          <p:spTgt spid="335"/>
                                        </p:tgtEl>
                                        <p:attrNameLst>
                                          <p:attrName>ppt_w</p:attrName>
                                        </p:attrNameLst>
                                      </p:cBhvr>
                                      <p:tavLst>
                                        <p:tav tm="0">
                                          <p:val>
                                            <p:fltVal val="0"/>
                                          </p:val>
                                        </p:tav>
                                        <p:tav tm="100000">
                                          <p:val>
                                            <p:strVal val="#ppt_w"/>
                                          </p:val>
                                        </p:tav>
                                      </p:tavLst>
                                    </p:anim>
                                    <p:anim calcmode="lin" valueType="num">
                                      <p:cBhvr>
                                        <p:cTn id="22" dur="2500" fill="hold"/>
                                        <p:tgtEl>
                                          <p:spTgt spid="33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ID="9" grpId="5" fill="hold">
                                  <p:stCondLst>
                                    <p:cond delay="0"/>
                                  </p:stCondLst>
                                  <p:iterate type="el" backwards="0">
                                    <p:tmAbs val="0"/>
                                  </p:iterate>
                                  <p:childTnLst>
                                    <p:set>
                                      <p:cBhvr>
                                        <p:cTn id="26" fill="hold"/>
                                        <p:tgtEl>
                                          <p:spTgt spid="332"/>
                                        </p:tgtEl>
                                        <p:attrNameLst>
                                          <p:attrName>style.visibility</p:attrName>
                                        </p:attrNameLst>
                                      </p:cBhvr>
                                      <p:to>
                                        <p:strVal val="visible"/>
                                      </p:to>
                                    </p:set>
                                    <p:animEffect filter="dissolve" transition="in">
                                      <p:cBhvr>
                                        <p:cTn id="27" dur="2000"/>
                                        <p:tgtEl>
                                          <p:spTgt spid="332"/>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9" grpId="6" fill="hold">
                                  <p:stCondLst>
                                    <p:cond delay="0"/>
                                  </p:stCondLst>
                                  <p:iterate type="el" backwards="0">
                                    <p:tmAbs val="0"/>
                                  </p:iterate>
                                  <p:childTnLst>
                                    <p:set>
                                      <p:cBhvr>
                                        <p:cTn id="31" fill="hold"/>
                                        <p:tgtEl>
                                          <p:spTgt spid="333"/>
                                        </p:tgtEl>
                                        <p:attrNameLst>
                                          <p:attrName>style.visibility</p:attrName>
                                        </p:attrNameLst>
                                      </p:cBhvr>
                                      <p:to>
                                        <p:strVal val="visible"/>
                                      </p:to>
                                    </p:set>
                                    <p:animEffect filter="dissolve" transition="in">
                                      <p:cBhvr>
                                        <p:cTn id="32" dur="2000"/>
                                        <p:tgtEl>
                                          <p:spTgt spid="333"/>
                                        </p:tgtEl>
                                      </p:cBhvr>
                                    </p:animEffec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7" fill="hold">
                                  <p:stCondLst>
                                    <p:cond delay="0"/>
                                  </p:stCondLst>
                                  <p:iterate type="el" backwards="0">
                                    <p:tmAbs val="0"/>
                                  </p:iterate>
                                  <p:childTnLst>
                                    <p:set>
                                      <p:cBhvr>
                                        <p:cTn id="36" fill="hold"/>
                                        <p:tgtEl>
                                          <p:spTgt spid="336"/>
                                        </p:tgtEl>
                                        <p:attrNameLst>
                                          <p:attrName>style.visibility</p:attrName>
                                        </p:attrNameLst>
                                      </p:cBhvr>
                                      <p:to>
                                        <p:strVal val="visible"/>
                                      </p:to>
                                    </p:set>
                                    <p:anim calcmode="lin" valueType="num">
                                      <p:cBhvr>
                                        <p:cTn id="37" dur="2500" fill="hold"/>
                                        <p:tgtEl>
                                          <p:spTgt spid="336"/>
                                        </p:tgtEl>
                                        <p:attrNameLst>
                                          <p:attrName>ppt_w</p:attrName>
                                        </p:attrNameLst>
                                      </p:cBhvr>
                                      <p:tavLst>
                                        <p:tav tm="0">
                                          <p:val>
                                            <p:fltVal val="0"/>
                                          </p:val>
                                        </p:tav>
                                        <p:tav tm="100000">
                                          <p:val>
                                            <p:strVal val="#ppt_w"/>
                                          </p:val>
                                        </p:tav>
                                      </p:tavLst>
                                    </p:anim>
                                    <p:anim calcmode="lin" valueType="num">
                                      <p:cBhvr>
                                        <p:cTn id="38" dur="2500" fill="hold"/>
                                        <p:tgtEl>
                                          <p:spTgt spid="336"/>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Class="entr" nodeType="clickEffect" presetSubtype="1" presetID="2" grpId="8" fill="hold">
                                  <p:stCondLst>
                                    <p:cond delay="0"/>
                                  </p:stCondLst>
                                  <p:iterate type="el" backwards="0">
                                    <p:tmAbs val="0"/>
                                  </p:iterate>
                                  <p:childTnLst>
                                    <p:set>
                                      <p:cBhvr>
                                        <p:cTn id="42" fill="hold"/>
                                        <p:tgtEl>
                                          <p:spTgt spid="334"/>
                                        </p:tgtEl>
                                        <p:attrNameLst>
                                          <p:attrName>style.visibility</p:attrName>
                                        </p:attrNameLst>
                                      </p:cBhvr>
                                      <p:to>
                                        <p:strVal val="visible"/>
                                      </p:to>
                                    </p:set>
                                    <p:anim calcmode="lin" valueType="num">
                                      <p:cBhvr>
                                        <p:cTn id="43" dur="1000" fill="hold"/>
                                        <p:tgtEl>
                                          <p:spTgt spid="334"/>
                                        </p:tgtEl>
                                        <p:attrNameLst>
                                          <p:attrName>ppt_x</p:attrName>
                                        </p:attrNameLst>
                                      </p:cBhvr>
                                      <p:tavLst>
                                        <p:tav tm="0">
                                          <p:val>
                                            <p:strVal val="#ppt_x"/>
                                          </p:val>
                                        </p:tav>
                                        <p:tav tm="100000">
                                          <p:val>
                                            <p:strVal val="#ppt_x"/>
                                          </p:val>
                                        </p:tav>
                                      </p:tavLst>
                                    </p:anim>
                                    <p:anim calcmode="lin" valueType="num">
                                      <p:cBhvr>
                                        <p:cTn id="44" dur="1000" fill="hold"/>
                                        <p:tgtEl>
                                          <p:spTgt spid="33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1" grpId="3"/>
      <p:bldP build="whole" bldLvl="1" animBg="1" rev="0" advAuto="0" spid="333" grpId="6"/>
      <p:bldP build="whole" bldLvl="1" animBg="1" rev="0" advAuto="0" spid="329" grpId="1"/>
      <p:bldP build="whole" bldLvl="1" animBg="1" rev="0" advAuto="0" spid="330" grpId="2"/>
      <p:bldP build="whole" bldLvl="1" animBg="1" rev="0" advAuto="0" spid="332" grpId="5"/>
      <p:bldP build="whole" bldLvl="1" animBg="1" rev="0" advAuto="0" spid="336" grpId="7"/>
      <p:bldP build="whole" bldLvl="1" animBg="1" rev="0" advAuto="0" spid="334" grpId="8"/>
      <p:bldP build="whole" bldLvl="1" animBg="1" rev="0" advAuto="0" spid="335" grpId="4"/>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 name="1.jpeg" descr="1.jpeg"/>
          <p:cNvPicPr>
            <a:picLocks noChangeAspect="1"/>
          </p:cNvPicPr>
          <p:nvPr>
            <p:ph type="pic" idx="21"/>
          </p:nvPr>
        </p:nvPicPr>
        <p:blipFill>
          <a:blip r:embed="rId2">
            <a:extLst/>
          </a:blip>
          <a:srcRect l="4014" t="0" r="4014" b="0"/>
          <a:stretch>
            <a:fillRect/>
          </a:stretch>
        </p:blipFill>
        <p:spPr>
          <a:xfrm>
            <a:off x="0" y="0"/>
            <a:ext cx="13004800" cy="9753600"/>
          </a:xfrm>
          <a:prstGeom prst="rect">
            <a:avLst/>
          </a:prstGeom>
        </p:spPr>
      </p:pic>
      <p:sp>
        <p:nvSpPr>
          <p:cNvPr id="470" name="TODA FOTOGRAFÍA ES UNA CONSTRUCCIÓN"/>
          <p:cNvSpPr txBox="1"/>
          <p:nvPr/>
        </p:nvSpPr>
        <p:spPr>
          <a:xfrm>
            <a:off x="6557540" y="704773"/>
            <a:ext cx="6399361" cy="162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4400">
                <a:solidFill>
                  <a:srgbClr val="FFFFFF"/>
                </a:solidFill>
                <a:latin typeface="Avenir Next Medium"/>
                <a:ea typeface="Avenir Next Medium"/>
                <a:cs typeface="Avenir Next Medium"/>
                <a:sym typeface="Avenir Next Medium"/>
              </a:defRPr>
            </a:lvl1pPr>
          </a:lstStyle>
          <a:p>
            <a:pPr/>
            <a:r>
              <a:t>TODA FOTOGRAFÍA ES UNA CONSTRUCCIÓN</a:t>
            </a:r>
          </a:p>
        </p:txBody>
      </p:sp>
      <p:sp>
        <p:nvSpPr>
          <p:cNvPr id="471" name="Texto"/>
          <p:cNvSpPr txBox="1"/>
          <p:nvPr/>
        </p:nvSpPr>
        <p:spPr>
          <a:xfrm>
            <a:off x="6323126" y="4813299"/>
            <a:ext cx="612548" cy="381001"/>
          </a:xfrm>
          <a:prstGeom prst="rect">
            <a:avLst/>
          </a:prstGeom>
          <a:ln w="12700">
            <a:miter lim="400000"/>
          </a:ln>
        </p:spPr>
        <p:txBody>
          <a:bodyPr wrap="none" lIns="50800" tIns="50800" rIns="50800" bIns="50800" anchor="ctr">
            <a:spAutoFit/>
          </a:bodyPr>
          <a:lstStyle/>
          <a:p>
            <a:p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3000">
        <p15:prstTrans prst="pageCurlDouble"/>
      </p:transition>
    </mc:Choice>
    <mc:Choice xmlns:p14="http://schemas.microsoft.com/office/powerpoint/2010/main" Requires="p14">
      <p:transition spd="slow" advClick="1" p14:dur="3000">
        <p14:prism dir="d"/>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73" name="R. CAPA. ESPAÑA 1939"/>
          <p:cNvSpPr txBox="1"/>
          <p:nvPr/>
        </p:nvSpPr>
        <p:spPr>
          <a:xfrm>
            <a:off x="7936089" y="781191"/>
            <a:ext cx="4673601" cy="5147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01369">
              <a:defRPr sz="2925">
                <a:ln w="9525" cap="flat">
                  <a:solidFill>
                    <a:srgbClr val="FF0000"/>
                  </a:solidFill>
                  <a:prstDash val="solid"/>
                  <a:round/>
                </a:ln>
                <a:latin typeface="Arial Black"/>
                <a:ea typeface="Arial Black"/>
                <a:cs typeface="Arial Black"/>
                <a:sym typeface="Arial Black"/>
              </a:defRPr>
            </a:lvl1pPr>
          </a:lstStyle>
          <a:p>
            <a:pPr/>
            <a:r>
              <a:t>R. CAPA. ESPAÑA 1939</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5" name="capqa exilio.jpeg" descr="capqa exilio.jpeg"/>
          <p:cNvPicPr>
            <a:picLocks noChangeAspect="1"/>
          </p:cNvPicPr>
          <p:nvPr/>
        </p:nvPicPr>
        <p:blipFill>
          <a:blip r:embed="rId2">
            <a:extLst/>
          </a:blip>
          <a:stretch>
            <a:fillRect/>
          </a:stretch>
        </p:blipFill>
        <p:spPr>
          <a:xfrm>
            <a:off x="2815448" y="2009422"/>
            <a:ext cx="7579361" cy="5319325"/>
          </a:xfrm>
          <a:prstGeom prst="rect">
            <a:avLst/>
          </a:prstGeom>
          <a:ln w="12700">
            <a:miter lim="400000"/>
          </a:ln>
        </p:spPr>
      </p:pic>
      <p:sp>
        <p:nvSpPr>
          <p:cNvPr id="476" name="ESTA IMAGEN SIGNIFICARÁ ALGO SIEMPRE QUE…"/>
          <p:cNvSpPr txBox="1"/>
          <p:nvPr/>
        </p:nvSpPr>
        <p:spPr>
          <a:xfrm>
            <a:off x="4108703" y="7949635"/>
            <a:ext cx="4787393" cy="866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b="1" sz="2400">
                <a:latin typeface="Tahoma"/>
                <a:ea typeface="Tahoma"/>
                <a:cs typeface="Tahoma"/>
                <a:sym typeface="Tahoma"/>
              </a:defRPr>
            </a:lvl1pPr>
          </a:lstStyle>
          <a:p>
            <a:pPr/>
            <a:r>
              <a:t>ESTA IMAGEN SIGNIFICARÁ ALGO SIEMPRE QUE…</a:t>
            </a:r>
          </a:p>
        </p:txBody>
      </p:sp>
      <p:grpSp>
        <p:nvGrpSpPr>
          <p:cNvPr id="479" name="Agrupar"/>
          <p:cNvGrpSpPr/>
          <p:nvPr/>
        </p:nvGrpSpPr>
        <p:grpSpPr>
          <a:xfrm>
            <a:off x="153528" y="3237653"/>
            <a:ext cx="5222241" cy="3788552"/>
            <a:chOff x="0" y="0"/>
            <a:chExt cx="5222240" cy="3788551"/>
          </a:xfrm>
        </p:grpSpPr>
        <p:sp>
          <p:nvSpPr>
            <p:cNvPr id="477" name="Figura"/>
            <p:cNvSpPr/>
            <p:nvPr/>
          </p:nvSpPr>
          <p:spPr>
            <a:xfrm>
              <a:off x="0" y="0"/>
              <a:ext cx="5222241" cy="3788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0"/>
                  </a:moveTo>
                  <a:lnTo>
                    <a:pt x="7200" y="8100"/>
                  </a:lnTo>
                  <a:lnTo>
                    <a:pt x="3600" y="8100"/>
                  </a:lnTo>
                  <a:lnTo>
                    <a:pt x="3600" y="5400"/>
                  </a:lnTo>
                  <a:lnTo>
                    <a:pt x="0" y="10800"/>
                  </a:lnTo>
                  <a:lnTo>
                    <a:pt x="3600" y="16200"/>
                  </a:lnTo>
                  <a:lnTo>
                    <a:pt x="3600" y="13500"/>
                  </a:lnTo>
                  <a:lnTo>
                    <a:pt x="7200" y="13500"/>
                  </a:lnTo>
                  <a:lnTo>
                    <a:pt x="7200" y="21600"/>
                  </a:lnTo>
                  <a:lnTo>
                    <a:pt x="21600" y="21600"/>
                  </a:lnTo>
                  <a:lnTo>
                    <a:pt x="21600" y="0"/>
                  </a:lnTo>
                  <a:close/>
                </a:path>
              </a:pathLst>
            </a:custGeom>
            <a:gradFill flip="none" rotWithShape="1">
              <a:gsLst>
                <a:gs pos="0">
                  <a:srgbClr val="760000">
                    <a:alpha val="55999"/>
                  </a:srgbClr>
                </a:gs>
                <a:gs pos="100000">
                  <a:srgbClr val="FF0000">
                    <a:alpha val="42999"/>
                  </a:srgbClr>
                </a:gs>
              </a:gsLst>
              <a:lin ang="16200000" scaled="0"/>
            </a:gradFill>
            <a:ln w="12700" cap="flat">
              <a:solidFill>
                <a:srgbClr val="000000"/>
              </a:solidFill>
              <a:prstDash val="solid"/>
              <a:round/>
            </a:ln>
            <a:effectLst/>
          </p:spPr>
          <p:txBody>
            <a:bodyPr wrap="square" lIns="65023" tIns="65023" rIns="65023" bIns="65023" numCol="1" anchor="ctr">
              <a:noAutofit/>
            </a:bodyPr>
            <a:lstStyle/>
            <a:p>
              <a:pPr defTabSz="1300480">
                <a:defRPr b="1" sz="1800">
                  <a:latin typeface="Tahoma"/>
                  <a:ea typeface="Tahoma"/>
                  <a:cs typeface="Tahoma"/>
                  <a:sym typeface="Tahoma"/>
                </a:defRPr>
              </a:pPr>
            </a:p>
          </p:txBody>
        </p:sp>
        <p:sp>
          <p:nvSpPr>
            <p:cNvPr id="478" name="LE DEMOS UN PASADO"/>
            <p:cNvSpPr txBox="1"/>
            <p:nvPr/>
          </p:nvSpPr>
          <p:spPr>
            <a:xfrm>
              <a:off x="2103482" y="1689551"/>
              <a:ext cx="2756022" cy="409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800">
                  <a:solidFill>
                    <a:srgbClr val="FFFFFF"/>
                  </a:solidFill>
                  <a:latin typeface="Tahoma"/>
                  <a:ea typeface="Tahoma"/>
                  <a:cs typeface="Tahoma"/>
                  <a:sym typeface="Tahoma"/>
                </a:defRPr>
              </a:lvl1pPr>
            </a:lstStyle>
            <a:p>
              <a:pPr/>
              <a:r>
                <a:t>LE DEMOS UN PASADO</a:t>
              </a:r>
            </a:p>
          </p:txBody>
        </p:sp>
      </p:grpSp>
      <p:grpSp>
        <p:nvGrpSpPr>
          <p:cNvPr id="482" name="Agrupar"/>
          <p:cNvGrpSpPr/>
          <p:nvPr/>
        </p:nvGrpSpPr>
        <p:grpSpPr>
          <a:xfrm>
            <a:off x="8448604" y="3237653"/>
            <a:ext cx="4556197" cy="3790810"/>
            <a:chOff x="0" y="0"/>
            <a:chExt cx="4556195" cy="3790808"/>
          </a:xfrm>
        </p:grpSpPr>
        <p:sp>
          <p:nvSpPr>
            <p:cNvPr id="480" name="Figura"/>
            <p:cNvSpPr/>
            <p:nvPr/>
          </p:nvSpPr>
          <p:spPr>
            <a:xfrm>
              <a:off x="-1" y="0"/>
              <a:ext cx="4556197" cy="3790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4400" y="21600"/>
                  </a:lnTo>
                  <a:lnTo>
                    <a:pt x="14400" y="13500"/>
                  </a:lnTo>
                  <a:lnTo>
                    <a:pt x="18000" y="13500"/>
                  </a:lnTo>
                  <a:lnTo>
                    <a:pt x="18000" y="16200"/>
                  </a:lnTo>
                  <a:lnTo>
                    <a:pt x="21600" y="10800"/>
                  </a:lnTo>
                  <a:lnTo>
                    <a:pt x="18000" y="5400"/>
                  </a:lnTo>
                  <a:lnTo>
                    <a:pt x="18000" y="8100"/>
                  </a:lnTo>
                  <a:lnTo>
                    <a:pt x="14400" y="8100"/>
                  </a:lnTo>
                  <a:lnTo>
                    <a:pt x="14400" y="0"/>
                  </a:lnTo>
                  <a:close/>
                </a:path>
              </a:pathLst>
            </a:custGeom>
            <a:gradFill flip="none" rotWithShape="1">
              <a:gsLst>
                <a:gs pos="0">
                  <a:srgbClr val="FF0000">
                    <a:alpha val="32000"/>
                  </a:srgbClr>
                </a:gs>
                <a:gs pos="100000">
                  <a:srgbClr val="760000">
                    <a:alpha val="32000"/>
                  </a:srgbClr>
                </a:gs>
              </a:gsLst>
              <a:lin ang="16200000" scaled="0"/>
            </a:gradFill>
            <a:ln w="12700" cap="flat">
              <a:solidFill>
                <a:srgbClr val="000000"/>
              </a:solidFill>
              <a:prstDash val="solid"/>
              <a:round/>
            </a:ln>
            <a:effectLst/>
          </p:spPr>
          <p:txBody>
            <a:bodyPr wrap="square" lIns="65023" tIns="65023" rIns="65023" bIns="65023" numCol="1" anchor="ctr">
              <a:noAutofit/>
            </a:bodyPr>
            <a:lstStyle/>
            <a:p>
              <a:pPr defTabSz="1300480">
                <a:defRPr b="1" sz="1800">
                  <a:latin typeface="Tahoma"/>
                  <a:ea typeface="Tahoma"/>
                  <a:cs typeface="Tahoma"/>
                  <a:sym typeface="Tahoma"/>
                </a:defRPr>
              </a:pPr>
            </a:p>
          </p:txBody>
        </p:sp>
        <p:sp>
          <p:nvSpPr>
            <p:cNvPr id="481" name="LE DEMOS UN FUTURO"/>
            <p:cNvSpPr txBox="1"/>
            <p:nvPr/>
          </p:nvSpPr>
          <p:spPr>
            <a:xfrm>
              <a:off x="143009" y="1690680"/>
              <a:ext cx="2751446" cy="409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800">
                  <a:solidFill>
                    <a:srgbClr val="FFFFFF"/>
                  </a:solidFill>
                  <a:latin typeface="Tahoma"/>
                  <a:ea typeface="Tahoma"/>
                  <a:cs typeface="Tahoma"/>
                  <a:sym typeface="Tahoma"/>
                </a:defRPr>
              </a:lvl1pPr>
            </a:lstStyle>
            <a:p>
              <a:pPr/>
              <a:r>
                <a:t>LE DEMOS UN FUTURO</a:t>
              </a:r>
            </a:p>
          </p:txBody>
        </p:sp>
      </p:grpSp>
      <p:sp>
        <p:nvSpPr>
          <p:cNvPr id="483" name="UNA FOTO ES UNA INSTANTÁNEA PERO SÓLO NOS CUENTA UNA HISTORIA SI"/>
          <p:cNvSpPr txBox="1"/>
          <p:nvPr/>
        </p:nvSpPr>
        <p:spPr>
          <a:xfrm>
            <a:off x="2782646" y="743077"/>
            <a:ext cx="7644967"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pPr/>
            <a:r>
              <a:t>UNA FOTO ES UNA INSTANTÁNEA PERO SÓLO NOS CUENTA UNA HISTORIA SI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75"/>
                                        </p:tgtEl>
                                        <p:attrNameLst>
                                          <p:attrName>style.visibility</p:attrName>
                                        </p:attrNameLst>
                                      </p:cBhvr>
                                      <p:to>
                                        <p:strVal val="visible"/>
                                      </p:to>
                                    </p:set>
                                    <p:animEffect filter="fade" transition="in">
                                      <p:cBhvr>
                                        <p:cTn id="7" dur="500"/>
                                        <p:tgtEl>
                                          <p:spTgt spid="475"/>
                                        </p:tgtEl>
                                      </p:cBhvr>
                                    </p:animEffect>
                                  </p:childTnLst>
                                </p:cTn>
                              </p:par>
                            </p:childTnLst>
                          </p:cTn>
                        </p:par>
                        <p:par>
                          <p:cTn id="8" fill="hold">
                            <p:stCondLst>
                              <p:cond delay="500"/>
                            </p:stCondLst>
                            <p:childTnLst>
                              <p:par>
                                <p:cTn id="9" presetClass="entr" nodeType="afterEffect" presetSubtype="32" presetID="23" grpId="2" fill="hold">
                                  <p:stCondLst>
                                    <p:cond delay="0"/>
                                  </p:stCondLst>
                                  <p:iterate type="el" backwards="0">
                                    <p:tmAbs val="0"/>
                                  </p:iterate>
                                  <p:childTnLst>
                                    <p:set>
                                      <p:cBhvr>
                                        <p:cTn id="10" fill="hold"/>
                                        <p:tgtEl>
                                          <p:spTgt spid="476"/>
                                        </p:tgtEl>
                                        <p:attrNameLst>
                                          <p:attrName>style.visibility</p:attrName>
                                        </p:attrNameLst>
                                      </p:cBhvr>
                                      <p:to>
                                        <p:strVal val="visible"/>
                                      </p:to>
                                    </p:set>
                                    <p:anim calcmode="lin" valueType="num">
                                      <p:cBhvr>
                                        <p:cTn id="11" dur="1230" fill="hold"/>
                                        <p:tgtEl>
                                          <p:spTgt spid="476"/>
                                        </p:tgtEl>
                                        <p:attrNameLst>
                                          <p:attrName>ppt_w</p:attrName>
                                        </p:attrNameLst>
                                      </p:cBhvr>
                                      <p:tavLst>
                                        <p:tav tm="0">
                                          <p:val>
                                            <p:strVal val="4*#ppt_w"/>
                                          </p:val>
                                        </p:tav>
                                        <p:tav tm="100000">
                                          <p:val>
                                            <p:strVal val="#ppt_w"/>
                                          </p:val>
                                        </p:tav>
                                      </p:tavLst>
                                    </p:anim>
                                    <p:anim calcmode="lin" valueType="num">
                                      <p:cBhvr>
                                        <p:cTn id="12" dur="1230" fill="hold"/>
                                        <p:tgtEl>
                                          <p:spTgt spid="476"/>
                                        </p:tgtEl>
                                        <p:attrNameLst>
                                          <p:attrName>ppt_h</p:attrName>
                                        </p:attrNameLst>
                                      </p:cBhvr>
                                      <p:tavLst>
                                        <p:tav tm="0">
                                          <p:val>
                                            <p:strVal val="4*#ppt_h"/>
                                          </p:val>
                                        </p:tav>
                                        <p:tav tm="100000">
                                          <p:val>
                                            <p:strVal val="#ppt_h"/>
                                          </p:val>
                                        </p:tav>
                                      </p:tavLst>
                                    </p:anim>
                                  </p:childTnLst>
                                </p:cTn>
                              </p:par>
                            </p:childTnLst>
                          </p:cTn>
                        </p:par>
                        <p:par>
                          <p:cTn id="13" fill="hold">
                            <p:stCondLst>
                              <p:cond delay="1730"/>
                            </p:stCondLst>
                            <p:childTnLst>
                              <p:par>
                                <p:cTn id="14" presetClass="entr" nodeType="afterEffect" presetSubtype="12" presetID="18" grpId="3" fill="hold">
                                  <p:stCondLst>
                                    <p:cond delay="1000"/>
                                  </p:stCondLst>
                                  <p:iterate type="el" backwards="0">
                                    <p:tmAbs val="0"/>
                                  </p:iterate>
                                  <p:childTnLst>
                                    <p:set>
                                      <p:cBhvr>
                                        <p:cTn id="15" fill="hold"/>
                                        <p:tgtEl>
                                          <p:spTgt spid="479"/>
                                        </p:tgtEl>
                                        <p:attrNameLst>
                                          <p:attrName>style.visibility</p:attrName>
                                        </p:attrNameLst>
                                      </p:cBhvr>
                                      <p:to>
                                        <p:strVal val="visible"/>
                                      </p:to>
                                    </p:set>
                                    <p:animEffect filter="strips(downLeft)" transition="in">
                                      <p:cBhvr>
                                        <p:cTn id="16" dur="2000"/>
                                        <p:tgtEl>
                                          <p:spTgt spid="479"/>
                                        </p:tgtEl>
                                      </p:cBhvr>
                                    </p:animEffect>
                                  </p:childTnLst>
                                </p:cTn>
                              </p:par>
                            </p:childTnLst>
                          </p:cTn>
                        </p:par>
                        <p:par>
                          <p:cTn id="17" fill="hold">
                            <p:stCondLst>
                              <p:cond delay="4730"/>
                            </p:stCondLst>
                            <p:childTnLst>
                              <p:par>
                                <p:cTn id="18" presetClass="entr" nodeType="afterEffect" presetSubtype="6" presetID="18" grpId="4" fill="hold">
                                  <p:stCondLst>
                                    <p:cond delay="0"/>
                                  </p:stCondLst>
                                  <p:iterate type="el" backwards="0">
                                    <p:tmAbs val="0"/>
                                  </p:iterate>
                                  <p:childTnLst>
                                    <p:set>
                                      <p:cBhvr>
                                        <p:cTn id="19" fill="hold"/>
                                        <p:tgtEl>
                                          <p:spTgt spid="482"/>
                                        </p:tgtEl>
                                        <p:attrNameLst>
                                          <p:attrName>style.visibility</p:attrName>
                                        </p:attrNameLst>
                                      </p:cBhvr>
                                      <p:to>
                                        <p:strVal val="visible"/>
                                      </p:to>
                                    </p:set>
                                    <p:animEffect filter="strips(downRight)" transition="in">
                                      <p:cBhvr>
                                        <p:cTn id="20" dur="2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2" grpId="4"/>
      <p:bldP build="whole" bldLvl="1" animBg="1" rev="0" advAuto="0" spid="479" grpId="3"/>
      <p:bldP build="whole" bldLvl="1" animBg="1" rev="0" advAuto="0" spid="475" grpId="1"/>
      <p:bldP build="whole" bldLvl="1" animBg="1" rev="0" advAuto="0" spid="476" grpId="2"/>
    </p:bldLst>
  </p:timing>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485" name="R. CAPA. ESPAÑA 1939"/>
          <p:cNvSpPr txBox="1"/>
          <p:nvPr/>
        </p:nvSpPr>
        <p:spPr>
          <a:xfrm>
            <a:off x="7936089" y="781191"/>
            <a:ext cx="4673601" cy="5147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01369">
              <a:defRPr sz="2925">
                <a:ln w="9525" cap="flat">
                  <a:solidFill>
                    <a:srgbClr val="FF0000"/>
                  </a:solidFill>
                  <a:prstDash val="solid"/>
                  <a:round/>
                </a:ln>
                <a:latin typeface="Arial Black"/>
                <a:ea typeface="Arial Black"/>
                <a:cs typeface="Arial Black"/>
                <a:sym typeface="Arial Black"/>
              </a:defRPr>
            </a:lvl1pPr>
          </a:lstStyle>
          <a:p>
            <a:pPr/>
            <a:r>
              <a:t>R. CAPA. ESPAÑA 1939</a:t>
            </a:r>
          </a:p>
        </p:txBody>
      </p:sp>
      <p:sp>
        <p:nvSpPr>
          <p:cNvPr id="486" name="CAPA CONSTRUYE CON UNA FOTO UN CONCEPTO: EXILIO"/>
          <p:cNvSpPr txBox="1"/>
          <p:nvPr/>
        </p:nvSpPr>
        <p:spPr>
          <a:xfrm>
            <a:off x="1613109" y="1859708"/>
            <a:ext cx="5266001" cy="863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CAPA CONSTRUYE CON UNA FOTO UN CONCEPTO: EXILIO</a:t>
            </a:r>
          </a:p>
        </p:txBody>
      </p:sp>
      <p:sp>
        <p:nvSpPr>
          <p:cNvPr id="487" name="Flecha"/>
          <p:cNvSpPr/>
          <p:nvPr/>
        </p:nvSpPr>
        <p:spPr>
          <a:xfrm rot="5460000">
            <a:off x="984071" y="6226468"/>
            <a:ext cx="1270001" cy="1270001"/>
          </a:xfrm>
          <a:prstGeom prst="rightArrow">
            <a:avLst>
              <a:gd name="adj1" fmla="val 32000"/>
              <a:gd name="adj2" fmla="val 64000"/>
            </a:avLst>
          </a:prstGeom>
          <a:solidFill>
            <a:schemeClr val="accent5"/>
          </a:solidFill>
          <a:ln w="12700">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486"/>
                                        </p:tgtEl>
                                        <p:attrNameLst>
                                          <p:attrName>style.visibility</p:attrName>
                                        </p:attrNameLst>
                                      </p:cBhvr>
                                      <p:to>
                                        <p:strVal val="visible"/>
                                      </p:to>
                                    </p:set>
                                    <p:anim calcmode="lin" valueType="num">
                                      <p:cBhvr>
                                        <p:cTn id="7" dur="1000" fill="hold"/>
                                        <p:tgtEl>
                                          <p:spTgt spid="486"/>
                                        </p:tgtEl>
                                        <p:attrNameLst>
                                          <p:attrName>ppt_w</p:attrName>
                                        </p:attrNameLst>
                                      </p:cBhvr>
                                      <p:tavLst>
                                        <p:tav tm="0">
                                          <p:val>
                                            <p:strVal val="4*#ppt_w"/>
                                          </p:val>
                                        </p:tav>
                                        <p:tav tm="100000">
                                          <p:val>
                                            <p:strVal val="#ppt_w"/>
                                          </p:val>
                                        </p:tav>
                                      </p:tavLst>
                                    </p:anim>
                                    <p:anim calcmode="lin" valueType="num">
                                      <p:cBhvr>
                                        <p:cTn id="8" dur="1000" fill="hold"/>
                                        <p:tgtEl>
                                          <p:spTgt spid="486"/>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487"/>
                                        </p:tgtEl>
                                        <p:attrNameLst>
                                          <p:attrName>style.visibility</p:attrName>
                                        </p:attrNameLst>
                                      </p:cBhvr>
                                      <p:to>
                                        <p:strVal val="visible"/>
                                      </p:to>
                                    </p:set>
                                    <p:anim calcmode="lin" valueType="num">
                                      <p:cBhvr>
                                        <p:cTn id="13" dur="1000" fill="hold"/>
                                        <p:tgtEl>
                                          <p:spTgt spid="487"/>
                                        </p:tgtEl>
                                        <p:attrNameLst>
                                          <p:attrName>ppt_x</p:attrName>
                                        </p:attrNameLst>
                                      </p:cBhvr>
                                      <p:tavLst>
                                        <p:tav tm="0">
                                          <p:val>
                                            <p:strVal val="#ppt_x"/>
                                          </p:val>
                                        </p:tav>
                                        <p:tav tm="100000">
                                          <p:val>
                                            <p:strVal val="#ppt_x"/>
                                          </p:val>
                                        </p:tav>
                                      </p:tavLst>
                                    </p:anim>
                                    <p:anim calcmode="lin" valueType="num">
                                      <p:cBhvr>
                                        <p:cTn id="14" dur="1000" fill="hold"/>
                                        <p:tgtEl>
                                          <p:spTgt spid="4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6" grpId="1"/>
      <p:bldP build="whole" bldLvl="1" animBg="1" rev="0" advAuto="0" spid="487" grpId="2"/>
    </p:bldLst>
  </p:timing>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89" name="SOLDADO USA PP.jpeg" descr="SOLDADO USA PP.jpeg"/>
          <p:cNvPicPr>
            <a:picLocks noChangeAspect="1"/>
          </p:cNvPicPr>
          <p:nvPr/>
        </p:nvPicPr>
        <p:blipFill>
          <a:blip r:embed="rId2">
            <a:extLst/>
          </a:blip>
          <a:stretch>
            <a:fillRect/>
          </a:stretch>
        </p:blipFill>
        <p:spPr>
          <a:xfrm>
            <a:off x="869244" y="1291448"/>
            <a:ext cx="6653672" cy="7141352"/>
          </a:xfrm>
          <a:prstGeom prst="rect">
            <a:avLst/>
          </a:prstGeom>
          <a:ln w="12700">
            <a:miter lim="400000"/>
          </a:ln>
        </p:spPr>
      </p:pic>
      <p:sp>
        <p:nvSpPr>
          <p:cNvPr id="490" name="¿qué estás viendo?"/>
          <p:cNvSpPr txBox="1"/>
          <p:nvPr/>
        </p:nvSpPr>
        <p:spPr>
          <a:xfrm>
            <a:off x="7789333" y="5389315"/>
            <a:ext cx="5215467" cy="812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040384">
              <a:defRPr sz="5120">
                <a:gradFill flip="none" rotWithShape="1">
                  <a:gsLst>
                    <a:gs pos="0">
                      <a:srgbClr val="FFFF00"/>
                    </a:gs>
                    <a:gs pos="100000">
                      <a:srgbClr val="FF9933"/>
                    </a:gs>
                  </a:gsLst>
                  <a:path path="circle">
                    <a:fillToRect l="37721" t="-19636" r="62278" b="119636"/>
                  </a:path>
                </a:gradFill>
                <a:effectLst>
                  <a:outerShdw sx="100000" sy="100000" kx="0" ky="0" algn="b" rotWithShape="0" blurRad="50800" dist="28736" dir="2700000">
                    <a:srgbClr val="C0C0C0">
                      <a:alpha val="80000"/>
                    </a:srgbClr>
                  </a:outerShdw>
                </a:effectLst>
                <a:latin typeface="Impact"/>
                <a:ea typeface="Impact"/>
                <a:cs typeface="Impact"/>
                <a:sym typeface="Impact"/>
              </a:defRPr>
            </a:lvl1pPr>
          </a:lstStyle>
          <a:p>
            <a:pPr/>
            <a:r>
              <a:t>¿qué estás viendo?</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489"/>
                                        </p:tgtEl>
                                        <p:attrNameLst>
                                          <p:attrName>style.visibility</p:attrName>
                                        </p:attrNameLst>
                                      </p:cBhvr>
                                      <p:to>
                                        <p:strVal val="visible"/>
                                      </p:to>
                                    </p:set>
                                    <p:anim calcmode="lin" valueType="num">
                                      <p:cBhvr>
                                        <p:cTn id="7" dur="1000" fill="hold"/>
                                        <p:tgtEl>
                                          <p:spTgt spid="489"/>
                                        </p:tgtEl>
                                        <p:attrNameLst>
                                          <p:attrName>ppt_w</p:attrName>
                                        </p:attrNameLst>
                                      </p:cBhvr>
                                      <p:tavLst>
                                        <p:tav tm="0">
                                          <p:val>
                                            <p:fltVal val="0"/>
                                          </p:val>
                                        </p:tav>
                                        <p:tav tm="100000">
                                          <p:val>
                                            <p:strVal val="#ppt_w"/>
                                          </p:val>
                                        </p:tav>
                                      </p:tavLst>
                                    </p:anim>
                                    <p:anim calcmode="lin" valueType="num">
                                      <p:cBhvr>
                                        <p:cTn id="8" dur="1000" fill="hold"/>
                                        <p:tgtEl>
                                          <p:spTgt spid="48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9" presetID="15" grpId="2" fill="hold">
                                  <p:stCondLst>
                                    <p:cond delay="0"/>
                                  </p:stCondLst>
                                  <p:iterate type="el" backwards="0">
                                    <p:tmAbs val="0"/>
                                  </p:iterate>
                                  <p:childTnLst>
                                    <p:set>
                                      <p:cBhvr>
                                        <p:cTn id="12" fill="hold"/>
                                        <p:tgtEl>
                                          <p:spTgt spid="490"/>
                                        </p:tgtEl>
                                        <p:attrNameLst>
                                          <p:attrName>style.visibility</p:attrName>
                                        </p:attrNameLst>
                                      </p:cBhvr>
                                      <p:to>
                                        <p:strVal val="visible"/>
                                      </p:to>
                                    </p:set>
                                    <p:anim calcmode="lin" valueType="num">
                                      <p:cBhvr>
                                        <p:cTn id="13" dur="1000" fill="hold"/>
                                        <p:tgtEl>
                                          <p:spTgt spid="490"/>
                                        </p:tgtEl>
                                        <p:attrNameLst>
                                          <p:attrName>ppt_w</p:attrName>
                                        </p:attrNameLst>
                                      </p:cBhvr>
                                      <p:tavLst>
                                        <p:tav tm="0">
                                          <p:val>
                                            <p:fltVal val="0"/>
                                          </p:val>
                                        </p:tav>
                                        <p:tav tm="100000">
                                          <p:val>
                                            <p:strVal val="#ppt_w"/>
                                          </p:val>
                                        </p:tav>
                                      </p:tavLst>
                                    </p:anim>
                                    <p:anim calcmode="lin" valueType="num">
                                      <p:cBhvr>
                                        <p:cTn id="14" dur="1000" fill="hold"/>
                                        <p:tgtEl>
                                          <p:spTgt spid="490"/>
                                        </p:tgtEl>
                                        <p:attrNameLst>
                                          <p:attrName>ppt_h</p:attrName>
                                        </p:attrNameLst>
                                      </p:cBhvr>
                                      <p:tavLst>
                                        <p:tav tm="0">
                                          <p:val>
                                            <p:fltVal val="0"/>
                                          </p:val>
                                        </p:tav>
                                        <p:tav tm="100000">
                                          <p:val>
                                            <p:strVal val="#ppt_h"/>
                                          </p:val>
                                        </p:tav>
                                      </p:tavLst>
                                    </p:anim>
                                    <p:anim calcmode="lin" valueType="num">
                                      <p:cBhvr>
                                        <p:cTn id="15" dur="1000" fill="hold"/>
                                        <p:tgtEl>
                                          <p:spTgt spid="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9" grpId="1"/>
      <p:bldP build="whole" bldLvl="1" animBg="1" rev="0" advAuto="0" spid="490" grpId="2"/>
    </p:bldLst>
  </p:timing>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92" name="SOLDADO USA.jpeg" descr="SOLDADO USA.jpeg"/>
          <p:cNvPicPr>
            <a:picLocks noChangeAspect="1"/>
          </p:cNvPicPr>
          <p:nvPr/>
        </p:nvPicPr>
        <p:blipFill>
          <a:blip r:embed="rId2">
            <a:extLst/>
          </a:blip>
          <a:stretch>
            <a:fillRect/>
          </a:stretch>
        </p:blipFill>
        <p:spPr>
          <a:xfrm>
            <a:off x="2201333" y="984390"/>
            <a:ext cx="5344161" cy="7922544"/>
          </a:xfrm>
          <a:prstGeom prst="rect">
            <a:avLst/>
          </a:prstGeom>
          <a:ln w="12700">
            <a:miter lim="400000"/>
          </a:ln>
        </p:spPr>
      </p:pic>
      <p:sp>
        <p:nvSpPr>
          <p:cNvPr id="493" name="¿Y ahora?"/>
          <p:cNvSpPr txBox="1"/>
          <p:nvPr/>
        </p:nvSpPr>
        <p:spPr>
          <a:xfrm>
            <a:off x="8344746" y="4978400"/>
            <a:ext cx="3522135" cy="9211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910336">
              <a:defRPr sz="5040">
                <a:gradFill flip="none" rotWithShape="1">
                  <a:gsLst>
                    <a:gs pos="0">
                      <a:srgbClr val="FFFFFF"/>
                    </a:gs>
                    <a:gs pos="100000">
                      <a:srgbClr val="AAAAAA"/>
                    </a:gs>
                  </a:gsLst>
                  <a:lin ang="16200000" scaled="0"/>
                </a:gradFill>
                <a:effectLst>
                  <a:outerShdw sx="100000" sy="100000" kx="0" ky="0" algn="b" rotWithShape="0" blurRad="44450" dist="0" dir="0">
                    <a:srgbClr val="FFFFCC">
                      <a:alpha val="50000"/>
                    </a:srgbClr>
                  </a:outerShdw>
                </a:effectLst>
                <a:latin typeface="Arial Black"/>
                <a:ea typeface="Arial Black"/>
                <a:cs typeface="Arial Black"/>
                <a:sym typeface="Arial Black"/>
              </a:defRPr>
            </a:lvl1pPr>
          </a:lstStyle>
          <a:p>
            <a:pPr/>
            <a:r>
              <a:t>¿Y ahora?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32" presetID="23" grpId="1" fill="hold">
                                  <p:stCondLst>
                                    <p:cond delay="0"/>
                                  </p:stCondLst>
                                  <p:iterate type="el" backwards="0">
                                    <p:tmAbs val="0"/>
                                  </p:iterate>
                                  <p:childTnLst>
                                    <p:set>
                                      <p:cBhvr>
                                        <p:cTn id="6" fill="hold"/>
                                        <p:tgtEl>
                                          <p:spTgt spid="492"/>
                                        </p:tgtEl>
                                        <p:attrNameLst>
                                          <p:attrName>style.visibility</p:attrName>
                                        </p:attrNameLst>
                                      </p:cBhvr>
                                      <p:to>
                                        <p:strVal val="visible"/>
                                      </p:to>
                                    </p:set>
                                    <p:anim calcmode="lin" valueType="num">
                                      <p:cBhvr>
                                        <p:cTn id="7" dur="1230" fill="hold"/>
                                        <p:tgtEl>
                                          <p:spTgt spid="492"/>
                                        </p:tgtEl>
                                        <p:attrNameLst>
                                          <p:attrName>ppt_w</p:attrName>
                                        </p:attrNameLst>
                                      </p:cBhvr>
                                      <p:tavLst>
                                        <p:tav tm="0">
                                          <p:val>
                                            <p:strVal val="4*#ppt_w"/>
                                          </p:val>
                                        </p:tav>
                                        <p:tav tm="100000">
                                          <p:val>
                                            <p:strVal val="#ppt_w"/>
                                          </p:val>
                                        </p:tav>
                                      </p:tavLst>
                                    </p:anim>
                                    <p:anim calcmode="lin" valueType="num">
                                      <p:cBhvr>
                                        <p:cTn id="8" dur="1230" fill="hold"/>
                                        <p:tgtEl>
                                          <p:spTgt spid="492"/>
                                        </p:tgtEl>
                                        <p:attrNameLst>
                                          <p:attrName>ppt_h</p:attrName>
                                        </p:attrNameLst>
                                      </p:cBhvr>
                                      <p:tavLst>
                                        <p:tav tm="0">
                                          <p:val>
                                            <p:strVal val="4*#ppt_h"/>
                                          </p:val>
                                        </p:tav>
                                        <p:tav tm="100000">
                                          <p:val>
                                            <p:strVal val="#ppt_h"/>
                                          </p:val>
                                        </p:tav>
                                      </p:tavLst>
                                    </p:anim>
                                  </p:childTnLst>
                                </p:cTn>
                              </p:par>
                            </p:childTnLst>
                          </p:cTn>
                        </p:par>
                        <p:par>
                          <p:cTn id="9" fill="hold">
                            <p:stCondLst>
                              <p:cond delay="1230"/>
                            </p:stCondLst>
                            <p:childTnLst>
                              <p:par>
                                <p:cTn id="10" presetClass="entr" nodeType="afterEffect" presetSubtype="8" presetID="2" grpId="2" fill="hold">
                                  <p:stCondLst>
                                    <p:cond delay="0"/>
                                  </p:stCondLst>
                                  <p:iterate type="el" backwards="0">
                                    <p:tmAbs val="0"/>
                                  </p:iterate>
                                  <p:childTnLst>
                                    <p:set>
                                      <p:cBhvr>
                                        <p:cTn id="11" fill="hold"/>
                                        <p:tgtEl>
                                          <p:spTgt spid="493"/>
                                        </p:tgtEl>
                                        <p:attrNameLst>
                                          <p:attrName>style.visibility</p:attrName>
                                        </p:attrNameLst>
                                      </p:cBhvr>
                                      <p:to>
                                        <p:strVal val="visible"/>
                                      </p:to>
                                    </p:set>
                                    <p:anim calcmode="lin" valueType="num">
                                      <p:cBhvr>
                                        <p:cTn id="12" dur="500" fill="hold"/>
                                        <p:tgtEl>
                                          <p:spTgt spid="493"/>
                                        </p:tgtEl>
                                        <p:attrNameLst>
                                          <p:attrName>ppt_x</p:attrName>
                                        </p:attrNameLst>
                                      </p:cBhvr>
                                      <p:tavLst>
                                        <p:tav tm="0">
                                          <p:val>
                                            <p:strVal val="0-#ppt_w/2"/>
                                          </p:val>
                                        </p:tav>
                                        <p:tav tm="100000">
                                          <p:val>
                                            <p:strVal val="#ppt_x"/>
                                          </p:val>
                                        </p:tav>
                                      </p:tavLst>
                                    </p:anim>
                                    <p:anim calcmode="lin" valueType="num">
                                      <p:cBhvr>
                                        <p:cTn id="13" dur="500" fill="hold"/>
                                        <p:tgtEl>
                                          <p:spTgt spid="4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2" grpId="1"/>
      <p:bldP build="whole" bldLvl="1" animBg="1" rev="0" advAuto="0" spid="493" grpId="2"/>
    </p:bldLst>
  </p:timing>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495" name="SOLDADO USA PP.jpeg" descr="SOLDADO USA PP.jpeg"/>
          <p:cNvPicPr>
            <a:picLocks noChangeAspect="1"/>
          </p:cNvPicPr>
          <p:nvPr/>
        </p:nvPicPr>
        <p:blipFill>
          <a:blip r:embed="rId2">
            <a:extLst/>
          </a:blip>
          <a:stretch>
            <a:fillRect/>
          </a:stretch>
        </p:blipFill>
        <p:spPr>
          <a:xfrm>
            <a:off x="869244" y="1600764"/>
            <a:ext cx="5174828" cy="5554134"/>
          </a:xfrm>
          <a:prstGeom prst="rect">
            <a:avLst/>
          </a:prstGeom>
          <a:ln w="12700">
            <a:miter lim="400000"/>
          </a:ln>
        </p:spPr>
      </p:pic>
      <p:pic>
        <p:nvPicPr>
          <p:cNvPr id="496" name="SOLDADO USA.jpeg" descr="SOLDADO USA.jpeg"/>
          <p:cNvPicPr>
            <a:picLocks noChangeAspect="1"/>
          </p:cNvPicPr>
          <p:nvPr/>
        </p:nvPicPr>
        <p:blipFill>
          <a:blip r:embed="rId3">
            <a:extLst/>
          </a:blip>
          <a:stretch>
            <a:fillRect/>
          </a:stretch>
        </p:blipFill>
        <p:spPr>
          <a:xfrm>
            <a:off x="7527431" y="781191"/>
            <a:ext cx="4578774" cy="6789139"/>
          </a:xfrm>
          <a:prstGeom prst="rect">
            <a:avLst/>
          </a:prstGeom>
          <a:ln w="12700">
            <a:miter lim="400000"/>
          </a:ln>
        </p:spPr>
      </p:pic>
      <p:sp>
        <p:nvSpPr>
          <p:cNvPr id="497" name="CAMBIA EL ENCUADRE Y EL SIGNIFICADO ES OTRO… MUY DISTINTO"/>
          <p:cNvSpPr txBox="1"/>
          <p:nvPr/>
        </p:nvSpPr>
        <p:spPr>
          <a:xfrm>
            <a:off x="934268" y="8051235"/>
            <a:ext cx="11544922" cy="5618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1700"/>
              </a:spcBef>
              <a:defRPr b="1" sz="2400">
                <a:solidFill>
                  <a:srgbClr val="FFFFFF"/>
                </a:solidFill>
                <a:latin typeface="Tahoma"/>
                <a:ea typeface="Tahoma"/>
                <a:cs typeface="Tahoma"/>
                <a:sym typeface="Tahoma"/>
              </a:defRPr>
            </a:pPr>
            <a:r>
              <a:t>CAMBIA EL ENCUADRE Y EL SIGNIFICADO ES OTRO… </a:t>
            </a:r>
            <a:r>
              <a:rPr sz="2800">
                <a:solidFill>
                  <a:srgbClr val="FF0000"/>
                </a:solidFill>
              </a:rPr>
              <a:t>MUY DISTINTO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495"/>
                                        </p:tgtEl>
                                        <p:attrNameLst>
                                          <p:attrName>style.visibility</p:attrName>
                                        </p:attrNameLst>
                                      </p:cBhvr>
                                      <p:to>
                                        <p:strVal val="visible"/>
                                      </p:to>
                                    </p:set>
                                    <p:animEffect filter="fade" transition="in">
                                      <p:cBhvr>
                                        <p:cTn id="7" dur="1000"/>
                                        <p:tgtEl>
                                          <p:spTgt spid="495"/>
                                        </p:tgtEl>
                                      </p:cBhvr>
                                    </p:animEffect>
                                  </p:childTnLst>
                                </p:cTn>
                              </p:par>
                            </p:childTnLst>
                          </p:cTn>
                        </p:par>
                        <p:par>
                          <p:cTn id="8" fill="hold">
                            <p:stCondLst>
                              <p:cond delay="1000"/>
                            </p:stCondLst>
                            <p:childTnLst>
                              <p:par>
                                <p:cTn id="9" presetClass="entr" nodeType="afterEffect" presetSubtype="1" presetID="7" grpId="2" fill="hold">
                                  <p:stCondLst>
                                    <p:cond delay="0"/>
                                  </p:stCondLst>
                                  <p:iterate type="el" backwards="0">
                                    <p:tmAbs val="0"/>
                                  </p:iterate>
                                  <p:childTnLst>
                                    <p:set>
                                      <p:cBhvr>
                                        <p:cTn id="10" fill="hold"/>
                                        <p:tgtEl>
                                          <p:spTgt spid="496"/>
                                        </p:tgtEl>
                                        <p:attrNameLst>
                                          <p:attrName>style.visibility</p:attrName>
                                        </p:attrNameLst>
                                      </p:cBhvr>
                                      <p:to>
                                        <p:strVal val="visible"/>
                                      </p:to>
                                    </p:set>
                                    <p:anim calcmode="lin" valueType="num">
                                      <p:cBhvr>
                                        <p:cTn id="11" dur="5000" fill="hold"/>
                                        <p:tgtEl>
                                          <p:spTgt spid="496"/>
                                        </p:tgtEl>
                                        <p:attrNameLst>
                                          <p:attrName>ppt_x</p:attrName>
                                        </p:attrNameLst>
                                      </p:cBhvr>
                                      <p:tavLst>
                                        <p:tav tm="0">
                                          <p:val>
                                            <p:strVal val="#ppt_x"/>
                                          </p:val>
                                        </p:tav>
                                        <p:tav tm="100000">
                                          <p:val>
                                            <p:strVal val="#ppt_x"/>
                                          </p:val>
                                        </p:tav>
                                      </p:tavLst>
                                    </p:anim>
                                    <p:anim calcmode="lin" valueType="num">
                                      <p:cBhvr>
                                        <p:cTn id="12" dur="5000" fill="hold"/>
                                        <p:tgtEl>
                                          <p:spTgt spid="496"/>
                                        </p:tgtEl>
                                        <p:attrNameLst>
                                          <p:attrName>ppt_y</p:attrName>
                                        </p:attrNameLst>
                                      </p:cBhvr>
                                      <p:tavLst>
                                        <p:tav tm="0">
                                          <p:val>
                                            <p:strVal val="0-#ppt_h/2"/>
                                          </p:val>
                                        </p:tav>
                                        <p:tav tm="100000">
                                          <p:val>
                                            <p:strVal val="#ppt_y"/>
                                          </p:val>
                                        </p:tav>
                                      </p:tavLst>
                                    </p:anim>
                                  </p:childTnLst>
                                </p:cTn>
                              </p:par>
                            </p:childTnLst>
                          </p:cTn>
                        </p:par>
                        <p:par>
                          <p:cTn id="13" fill="hold">
                            <p:stCondLst>
                              <p:cond delay="6000"/>
                            </p:stCondLst>
                            <p:childTnLst>
                              <p:par>
                                <p:cTn id="14" presetClass="entr" nodeType="afterEffect" presetSubtype="0" presetID="15" grpId="3" fill="hold">
                                  <p:stCondLst>
                                    <p:cond delay="500"/>
                                  </p:stCondLst>
                                  <p:iterate type="el" backwards="0">
                                    <p:tmAbs val="0"/>
                                  </p:iterate>
                                  <p:childTnLst>
                                    <p:set>
                                      <p:cBhvr>
                                        <p:cTn id="15" fill="hold"/>
                                        <p:tgtEl>
                                          <p:spTgt spid="497"/>
                                        </p:tgtEl>
                                        <p:attrNameLst>
                                          <p:attrName>style.visibility</p:attrName>
                                        </p:attrNameLst>
                                      </p:cBhvr>
                                      <p:to>
                                        <p:strVal val="visible"/>
                                      </p:to>
                                    </p:set>
                                    <p:anim calcmode="lin" valueType="num">
                                      <p:cBhvr>
                                        <p:cTn id="16" dur="3000" fill="hold"/>
                                        <p:tgtEl>
                                          <p:spTgt spid="497"/>
                                        </p:tgtEl>
                                        <p:attrNameLst>
                                          <p:attrName>ppt_w</p:attrName>
                                        </p:attrNameLst>
                                      </p:cBhvr>
                                      <p:tavLst>
                                        <p:tav tm="0">
                                          <p:val>
                                            <p:fltVal val="0"/>
                                          </p:val>
                                        </p:tav>
                                        <p:tav tm="100000">
                                          <p:val>
                                            <p:strVal val="#ppt_w"/>
                                          </p:val>
                                        </p:tav>
                                      </p:tavLst>
                                    </p:anim>
                                    <p:anim calcmode="lin" valueType="num">
                                      <p:cBhvr>
                                        <p:cTn id="17" dur="3000" fill="hold"/>
                                        <p:tgtEl>
                                          <p:spTgt spid="497"/>
                                        </p:tgtEl>
                                        <p:attrNameLst>
                                          <p:attrName>ppt_h</p:attrName>
                                        </p:attrNameLst>
                                      </p:cBhvr>
                                      <p:tavLst>
                                        <p:tav tm="0">
                                          <p:val>
                                            <p:fltVal val="0"/>
                                          </p:val>
                                        </p:tav>
                                        <p:tav tm="100000">
                                          <p:val>
                                            <p:strVal val="#ppt_h"/>
                                          </p:val>
                                        </p:tav>
                                      </p:tavLst>
                                    </p:anim>
                                    <p:anim calcmode="lin" valueType="num">
                                      <p:cBhvr>
                                        <p:cTn id="18" dur="3000" fill="hold"/>
                                        <p:tgtEl>
                                          <p:spTgt spid="497"/>
                                        </p:tgtEl>
                                        <p:attrNameLst>
                                          <p:attrName>ppt_x</p:attrName>
                                        </p:attrNameLst>
                                      </p:cBhvr>
                                      <p:tavLst>
                                        <p:tav tm="0" fmla="#ppt_x+(cos(-2*pi*(1-$))*-#ppt_x-sin(-2*pi*(1-$))*(1-#ppt_y))*(1-$)">
                                          <p:val>
                                            <p:fltVal val="0"/>
                                          </p:val>
                                        </p:tav>
                                        <p:tav tm="100000">
                                          <p:val>
                                            <p:fltVal val="1"/>
                                          </p:val>
                                        </p:tav>
                                      </p:tavLst>
                                    </p:anim>
                                    <p:anim calcmode="lin" valueType="num">
                                      <p:cBhvr>
                                        <p:cTn id="19" dur="3000" fill="hold"/>
                                        <p:tgtEl>
                                          <p:spTgt spid="4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 grpId="3"/>
      <p:bldP build="whole" bldLvl="1" animBg="1" rev="0" advAuto="0" spid="495" grpId="1"/>
      <p:bldP build="whole" bldLvl="1" animBg="1" rev="0" advAuto="0" spid="496" grpId="2"/>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 name="segregacion.jpg" descr="segregacion.jpg"/>
          <p:cNvPicPr>
            <a:picLocks noChangeAspect="1"/>
          </p:cNvPicPr>
          <p:nvPr/>
        </p:nvPicPr>
        <p:blipFill>
          <a:blip r:embed="rId2">
            <a:extLst/>
          </a:blip>
          <a:stretch>
            <a:fillRect/>
          </a:stretch>
        </p:blipFill>
        <p:spPr>
          <a:xfrm>
            <a:off x="-142302" y="547338"/>
            <a:ext cx="13004801" cy="8566913"/>
          </a:xfrm>
          <a:prstGeom prst="rect">
            <a:avLst/>
          </a:prstGeom>
          <a:ln w="12700">
            <a:miter lim="400000"/>
          </a:ln>
        </p:spPr>
      </p:pic>
      <p:sp>
        <p:nvSpPr>
          <p:cNvPr id="500" name="ELLIOT ERWITT, Segregación en una fuente. 1956"/>
          <p:cNvSpPr txBox="1"/>
          <p:nvPr/>
        </p:nvSpPr>
        <p:spPr>
          <a:xfrm>
            <a:off x="7084004" y="9230145"/>
            <a:ext cx="5171899"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ELLIOT ERWITT, Segregación en una fuente. 1956</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02" name="Erwitracismodtalle.jpeg" descr="Erwitracismodtalle.jpeg"/>
          <p:cNvPicPr>
            <a:picLocks noChangeAspect="1"/>
          </p:cNvPicPr>
          <p:nvPr/>
        </p:nvPicPr>
        <p:blipFill>
          <a:blip r:embed="rId2">
            <a:extLst/>
          </a:blip>
          <a:stretch>
            <a:fillRect/>
          </a:stretch>
        </p:blipFill>
        <p:spPr>
          <a:xfrm>
            <a:off x="8493597" y="1952025"/>
            <a:ext cx="3445370" cy="6502401"/>
          </a:xfrm>
          <a:prstGeom prst="rect">
            <a:avLst/>
          </a:prstGeom>
          <a:ln w="12700">
            <a:miter lim="400000"/>
          </a:ln>
        </p:spPr>
      </p:pic>
      <p:pic>
        <p:nvPicPr>
          <p:cNvPr id="503" name="Erwittracismosincarteles.jpeg" descr="Erwittracismosincarteles.jpeg"/>
          <p:cNvPicPr>
            <a:picLocks noChangeAspect="1"/>
          </p:cNvPicPr>
          <p:nvPr/>
        </p:nvPicPr>
        <p:blipFill>
          <a:blip r:embed="rId3">
            <a:extLst/>
          </a:blip>
          <a:stretch>
            <a:fillRect/>
          </a:stretch>
        </p:blipFill>
        <p:spPr>
          <a:xfrm>
            <a:off x="537949" y="3059622"/>
            <a:ext cx="6755629" cy="4052181"/>
          </a:xfrm>
          <a:prstGeom prst="rect">
            <a:avLst/>
          </a:prstGeom>
          <a:ln w="12700">
            <a:miter lim="400000"/>
          </a:ln>
        </p:spPr>
      </p:pic>
      <p:sp>
        <p:nvSpPr>
          <p:cNvPr id="504" name="¿HUBIERA SIGNIFICADO LO MISMO SI EL ENCUADRE ELEGIDO FUERA UNO DE ESTOS?"/>
          <p:cNvSpPr txBox="1"/>
          <p:nvPr/>
        </p:nvSpPr>
        <p:spPr>
          <a:xfrm>
            <a:off x="1208342" y="825347"/>
            <a:ext cx="6387069"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¿HUBIERA SIGNIFICADO LO MISMO SI EL ENCUADRE ELEGIDO FUERA UNO DE ESTOS?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03"/>
                                        </p:tgtEl>
                                        <p:attrNameLst>
                                          <p:attrName>style.visibility</p:attrName>
                                        </p:attrNameLst>
                                      </p:cBhvr>
                                      <p:to>
                                        <p:strVal val="visible"/>
                                      </p:to>
                                    </p:set>
                                    <p:animEffect filter="wipe(left)" transition="in">
                                      <p:cBhvr>
                                        <p:cTn id="7" dur="1000"/>
                                        <p:tgtEl>
                                          <p:spTgt spid="50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4" presetID="22" grpId="2" fill="hold">
                                  <p:stCondLst>
                                    <p:cond delay="0"/>
                                  </p:stCondLst>
                                  <p:iterate type="el" backwards="0">
                                    <p:tmAbs val="0"/>
                                  </p:iterate>
                                  <p:childTnLst>
                                    <p:set>
                                      <p:cBhvr>
                                        <p:cTn id="11" fill="hold"/>
                                        <p:tgtEl>
                                          <p:spTgt spid="502"/>
                                        </p:tgtEl>
                                        <p:attrNameLst>
                                          <p:attrName>style.visibility</p:attrName>
                                        </p:attrNameLst>
                                      </p:cBhvr>
                                      <p:to>
                                        <p:strVal val="visible"/>
                                      </p:to>
                                    </p:set>
                                    <p:animEffect filter="wipe(down)" transition="in">
                                      <p:cBhvr>
                                        <p:cTn id="12" dur="2000"/>
                                        <p:tgtEl>
                                          <p:spTgt spid="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2" grpId="2"/>
      <p:bldP build="whole" bldLvl="1" animBg="1" rev="0" advAuto="0" spid="503"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 name="LA “MAGIA” DE LA FOTOGRAFÍA ESTÁ EN LA MIRADA DEL FOTÓGRAFO"/>
          <p:cNvSpPr txBox="1"/>
          <p:nvPr>
            <p:ph type="body" sz="quarter" idx="1"/>
          </p:nvPr>
        </p:nvSpPr>
        <p:spPr>
          <a:xfrm>
            <a:off x="761272" y="1953300"/>
            <a:ext cx="4953001" cy="3530601"/>
          </a:xfrm>
          <a:prstGeom prst="rect">
            <a:avLst/>
          </a:prstGeom>
        </p:spPr>
        <p:txBody>
          <a:bodyPr/>
          <a:lstStyle/>
          <a:p>
            <a:pPr/>
            <a:r>
              <a:t>LA “MAGIA” DE LA FOTOGRAFÍA ESTÁ EN LA MIRADA DEL FOTÓGRAFO</a:t>
            </a:r>
          </a:p>
        </p:txBody>
      </p:sp>
      <p:pic>
        <p:nvPicPr>
          <p:cNvPr id="507" name="capa_cornell_183_1994_408926_displaysize.jpg" descr="capa_cornell_183_1994_408926_displaysize.jpg"/>
          <p:cNvPicPr>
            <a:picLocks noChangeAspect="1"/>
          </p:cNvPicPr>
          <p:nvPr>
            <p:ph type="pic" idx="21"/>
          </p:nvPr>
        </p:nvPicPr>
        <p:blipFill>
          <a:blip r:embed="rId2">
            <a:extLst/>
          </a:blip>
          <a:srcRect l="709" t="0" r="0" b="0"/>
          <a:stretch>
            <a:fillRect/>
          </a:stretch>
        </p:blipFill>
        <p:spPr>
          <a:xfrm>
            <a:off x="6502400" y="0"/>
            <a:ext cx="6502400" cy="9753600"/>
          </a:xfrm>
          <a:prstGeom prst="rect">
            <a:avLst/>
          </a:prstGeom>
        </p:spPr>
      </p:pic>
      <p:sp>
        <p:nvSpPr>
          <p:cNvPr id="508" name="Cornell Capa. El Salvador. 1973"/>
          <p:cNvSpPr txBox="1"/>
          <p:nvPr/>
        </p:nvSpPr>
        <p:spPr>
          <a:xfrm>
            <a:off x="1547722" y="8107241"/>
            <a:ext cx="4542152"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Cornell Capa. El Salvador. 1973</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507"/>
                                        </p:tgtEl>
                                        <p:attrNameLst>
                                          <p:attrName>style.visibility</p:attrName>
                                        </p:attrNameLst>
                                      </p:cBhvr>
                                      <p:to>
                                        <p:strVal val="visible"/>
                                      </p:to>
                                    </p:set>
                                    <p:anim calcmode="lin" valueType="num">
                                      <p:cBhvr>
                                        <p:cTn id="7" dur="1000" fill="hold"/>
                                        <p:tgtEl>
                                          <p:spTgt spid="507"/>
                                        </p:tgtEl>
                                        <p:attrNameLst>
                                          <p:attrName>ppt_x</p:attrName>
                                        </p:attrNameLst>
                                      </p:cBhvr>
                                      <p:tavLst>
                                        <p:tav tm="0">
                                          <p:val>
                                            <p:strVal val="#ppt_x"/>
                                          </p:val>
                                        </p:tav>
                                        <p:tav tm="100000">
                                          <p:val>
                                            <p:strVal val="#ppt_x"/>
                                          </p:val>
                                        </p:tav>
                                      </p:tavLst>
                                    </p:anim>
                                    <p:anim calcmode="lin" valueType="num">
                                      <p:cBhvr>
                                        <p:cTn id="8" dur="1000" fill="hold"/>
                                        <p:tgtEl>
                                          <p:spTgt spid="50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32" presetID="23" grpId="2" fill="hold">
                                  <p:stCondLst>
                                    <p:cond delay="0"/>
                                  </p:stCondLst>
                                  <p:iterate type="el" backwards="0">
                                    <p:tmAbs val="0"/>
                                  </p:iterate>
                                  <p:childTnLst>
                                    <p:set>
                                      <p:cBhvr>
                                        <p:cTn id="11" fill="hold"/>
                                        <p:tgtEl>
                                          <p:spTgt spid="506"/>
                                        </p:tgtEl>
                                        <p:attrNameLst>
                                          <p:attrName>style.visibility</p:attrName>
                                        </p:attrNameLst>
                                      </p:cBhvr>
                                      <p:to>
                                        <p:strVal val="visible"/>
                                      </p:to>
                                    </p:set>
                                    <p:anim calcmode="lin" valueType="num">
                                      <p:cBhvr>
                                        <p:cTn id="12" dur="1000" fill="hold"/>
                                        <p:tgtEl>
                                          <p:spTgt spid="506"/>
                                        </p:tgtEl>
                                        <p:attrNameLst>
                                          <p:attrName>ppt_w</p:attrName>
                                        </p:attrNameLst>
                                      </p:cBhvr>
                                      <p:tavLst>
                                        <p:tav tm="0">
                                          <p:val>
                                            <p:strVal val="4*#ppt_w"/>
                                          </p:val>
                                        </p:tav>
                                        <p:tav tm="100000">
                                          <p:val>
                                            <p:strVal val="#ppt_w"/>
                                          </p:val>
                                        </p:tav>
                                      </p:tavLst>
                                    </p:anim>
                                    <p:anim calcmode="lin" valueType="num">
                                      <p:cBhvr>
                                        <p:cTn id="13" dur="1000" fill="hold"/>
                                        <p:tgtEl>
                                          <p:spTgt spid="506"/>
                                        </p:tgtEl>
                                        <p:attrNameLst>
                                          <p:attrName>ppt_h</p:attrName>
                                        </p:attrNameLst>
                                      </p:cBhvr>
                                      <p:tavLst>
                                        <p:tav tm="0">
                                          <p:val>
                                            <p:strVal val="4*#ppt_h"/>
                                          </p:val>
                                        </p:tav>
                                        <p:tav tm="100000">
                                          <p:val>
                                            <p:strVal val="#ppt_h"/>
                                          </p:val>
                                        </p:tav>
                                      </p:tavLst>
                                    </p:anim>
                                  </p:childTnLst>
                                </p:cTn>
                              </p:par>
                            </p:childTnLst>
                          </p:cTn>
                        </p:par>
                        <p:par>
                          <p:cTn id="14" fill="hold">
                            <p:stCondLst>
                              <p:cond delay="2000"/>
                            </p:stCondLst>
                            <p:childTnLst>
                              <p:par>
                                <p:cTn id="15" presetClass="entr" nodeType="afterEffect" presetID="10" grpId="3" fill="hold">
                                  <p:stCondLst>
                                    <p:cond delay="0"/>
                                  </p:stCondLst>
                                  <p:iterate type="el" backwards="0">
                                    <p:tmAbs val="0"/>
                                  </p:iterate>
                                  <p:childTnLst>
                                    <p:set>
                                      <p:cBhvr>
                                        <p:cTn id="16" fill="hold"/>
                                        <p:tgtEl>
                                          <p:spTgt spid="508"/>
                                        </p:tgtEl>
                                        <p:attrNameLst>
                                          <p:attrName>style.visibility</p:attrName>
                                        </p:attrNameLst>
                                      </p:cBhvr>
                                      <p:to>
                                        <p:strVal val="visible"/>
                                      </p:to>
                                    </p:set>
                                    <p:animEffect filter="fade" transition="in">
                                      <p:cBhvr>
                                        <p:cTn id="17" dur="1000"/>
                                        <p:tgtEl>
                                          <p:spTgt spid="5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 grpId="2"/>
      <p:bldP build="whole" bldLvl="1" animBg="1" rev="0" advAuto="0" spid="508" grpId="3"/>
      <p:bldP build="whole" bldLvl="1" animBg="1" rev="0" advAuto="0" spid="507"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8" name="DOISNEAU EL CUADRO 2.jpg" descr="DOISNEAU EL CUADRO 2.jpg"/>
          <p:cNvPicPr>
            <a:picLocks noChangeAspect="1"/>
          </p:cNvPicPr>
          <p:nvPr/>
        </p:nvPicPr>
        <p:blipFill>
          <a:blip r:embed="rId2">
            <a:extLst/>
          </a:blip>
          <a:stretch>
            <a:fillRect/>
          </a:stretch>
        </p:blipFill>
        <p:spPr>
          <a:xfrm>
            <a:off x="1870929" y="1742388"/>
            <a:ext cx="8465619" cy="5892735"/>
          </a:xfrm>
          <a:prstGeom prst="rect">
            <a:avLst/>
          </a:prstGeom>
          <a:ln w="12700">
            <a:miter lim="400000"/>
          </a:ln>
        </p:spPr>
      </p:pic>
      <p:sp>
        <p:nvSpPr>
          <p:cNvPr id="339" name="OTRAS FOTOGRAFÍAS QUE FORMABAN PARTE DE LA SERIE TOMADA POR DOISNEAU"/>
          <p:cNvSpPr txBox="1"/>
          <p:nvPr/>
        </p:nvSpPr>
        <p:spPr>
          <a:xfrm>
            <a:off x="3843413" y="8307023"/>
            <a:ext cx="5132727"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OTRAS FOTOGRAFÍAS QUE FORMABAN PARTE DE LA SERIE TOMADA POR DOISNEAU</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 name="CORNELL CAPA PODÍA HABER HECHO LA FOTO SIGUIENDO DIFERENTES ENCUADRES. COMPARAD ESTOS DOS. EL ORIGINAL Y OTRO QUE PODRÍA HABER ELEGIDO"/>
          <p:cNvSpPr txBox="1"/>
          <p:nvPr/>
        </p:nvSpPr>
        <p:spPr>
          <a:xfrm>
            <a:off x="1681302" y="812366"/>
            <a:ext cx="8774108" cy="113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000"/>
            </a:lvl1pPr>
          </a:lstStyle>
          <a:p>
            <a:pPr/>
            <a:r>
              <a:t>CORNELL CAPA PODÍA HABER HECHO LA FOTO SIGUIENDO DIFERENTES ENCUADRES. COMPARAD ESTOS DOS. EL ORIGINAL Y OTRO QUE PODRÍA HABER ELEGIDO</a:t>
            </a:r>
          </a:p>
        </p:txBody>
      </p:sp>
      <p:pic>
        <p:nvPicPr>
          <p:cNvPr id="511" name="CORNELL-CAPA.jpg" descr="CORNELL-CAPA.jpg"/>
          <p:cNvPicPr>
            <a:picLocks noChangeAspect="1"/>
          </p:cNvPicPr>
          <p:nvPr/>
        </p:nvPicPr>
        <p:blipFill>
          <a:blip r:embed="rId2">
            <a:extLst/>
          </a:blip>
          <a:stretch>
            <a:fillRect/>
          </a:stretch>
        </p:blipFill>
        <p:spPr>
          <a:xfrm>
            <a:off x="859912" y="2248806"/>
            <a:ext cx="4703850" cy="7161231"/>
          </a:xfrm>
          <a:prstGeom prst="rect">
            <a:avLst/>
          </a:prstGeom>
          <a:ln w="12700">
            <a:miter lim="400000"/>
          </a:ln>
        </p:spPr>
      </p:pic>
      <p:pic>
        <p:nvPicPr>
          <p:cNvPr id="512" name="CORNELL-CAPA-2.jpg" descr="CORNELL-CAPA-2.jpg"/>
          <p:cNvPicPr>
            <a:picLocks noChangeAspect="1"/>
          </p:cNvPicPr>
          <p:nvPr/>
        </p:nvPicPr>
        <p:blipFill>
          <a:blip r:embed="rId3">
            <a:extLst/>
          </a:blip>
          <a:stretch>
            <a:fillRect/>
          </a:stretch>
        </p:blipFill>
        <p:spPr>
          <a:xfrm>
            <a:off x="7306318" y="2248806"/>
            <a:ext cx="4402831" cy="716123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10"/>
                                        </p:tgtEl>
                                        <p:attrNameLst>
                                          <p:attrName>style.visibility</p:attrName>
                                        </p:attrNameLst>
                                      </p:cBhvr>
                                      <p:to>
                                        <p:strVal val="visible"/>
                                      </p:to>
                                    </p:set>
                                    <p:anim calcmode="lin" valueType="num">
                                      <p:cBhvr>
                                        <p:cTn id="7" dur="1000" fill="hold"/>
                                        <p:tgtEl>
                                          <p:spTgt spid="510"/>
                                        </p:tgtEl>
                                        <p:attrNameLst>
                                          <p:attrName>ppt_w</p:attrName>
                                        </p:attrNameLst>
                                      </p:cBhvr>
                                      <p:tavLst>
                                        <p:tav tm="0">
                                          <p:val>
                                            <p:strVal val="4*#ppt_w"/>
                                          </p:val>
                                        </p:tav>
                                        <p:tav tm="100000">
                                          <p:val>
                                            <p:strVal val="#ppt_w"/>
                                          </p:val>
                                        </p:tav>
                                      </p:tavLst>
                                    </p:anim>
                                    <p:anim calcmode="lin" valueType="num">
                                      <p:cBhvr>
                                        <p:cTn id="8" dur="1000" fill="hold"/>
                                        <p:tgtEl>
                                          <p:spTgt spid="51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511"/>
                                        </p:tgtEl>
                                        <p:attrNameLst>
                                          <p:attrName>style.visibility</p:attrName>
                                        </p:attrNameLst>
                                      </p:cBhvr>
                                      <p:to>
                                        <p:strVal val="visible"/>
                                      </p:to>
                                    </p:set>
                                    <p:anim calcmode="lin" valueType="num">
                                      <p:cBhvr>
                                        <p:cTn id="13" dur="1000" fill="hold"/>
                                        <p:tgtEl>
                                          <p:spTgt spid="511"/>
                                        </p:tgtEl>
                                        <p:attrNameLst>
                                          <p:attrName>ppt_x</p:attrName>
                                        </p:attrNameLst>
                                      </p:cBhvr>
                                      <p:tavLst>
                                        <p:tav tm="0">
                                          <p:val>
                                            <p:strVal val="0-#ppt_w/2"/>
                                          </p:val>
                                        </p:tav>
                                        <p:tav tm="100000">
                                          <p:val>
                                            <p:strVal val="#ppt_x"/>
                                          </p:val>
                                        </p:tav>
                                      </p:tavLst>
                                    </p:anim>
                                    <p:anim calcmode="lin" valueType="num">
                                      <p:cBhvr>
                                        <p:cTn id="14" dur="1000" fill="hold"/>
                                        <p:tgtEl>
                                          <p:spTgt spid="511"/>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Class="entr" nodeType="afterEffect" presetSubtype="2" presetID="2" grpId="3" fill="hold">
                                  <p:stCondLst>
                                    <p:cond delay="0"/>
                                  </p:stCondLst>
                                  <p:iterate type="el" backwards="0">
                                    <p:tmAbs val="0"/>
                                  </p:iterate>
                                  <p:childTnLst>
                                    <p:set>
                                      <p:cBhvr>
                                        <p:cTn id="17" fill="hold"/>
                                        <p:tgtEl>
                                          <p:spTgt spid="512"/>
                                        </p:tgtEl>
                                        <p:attrNameLst>
                                          <p:attrName>style.visibility</p:attrName>
                                        </p:attrNameLst>
                                      </p:cBhvr>
                                      <p:to>
                                        <p:strVal val="visible"/>
                                      </p:to>
                                    </p:set>
                                    <p:anim calcmode="lin" valueType="num">
                                      <p:cBhvr>
                                        <p:cTn id="18" dur="1000" fill="hold"/>
                                        <p:tgtEl>
                                          <p:spTgt spid="512"/>
                                        </p:tgtEl>
                                        <p:attrNameLst>
                                          <p:attrName>ppt_x</p:attrName>
                                        </p:attrNameLst>
                                      </p:cBhvr>
                                      <p:tavLst>
                                        <p:tav tm="0">
                                          <p:val>
                                            <p:strVal val="1+#ppt_w/2"/>
                                          </p:val>
                                        </p:tav>
                                        <p:tav tm="100000">
                                          <p:val>
                                            <p:strVal val="#ppt_x"/>
                                          </p:val>
                                        </p:tav>
                                      </p:tavLst>
                                    </p:anim>
                                    <p:anim calcmode="lin" valueType="num">
                                      <p:cBhvr>
                                        <p:cTn id="19" dur="1000" fill="hold"/>
                                        <p:tgtEl>
                                          <p:spTgt spid="5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 grpId="1"/>
      <p:bldP build="whole" bldLvl="1" animBg="1" rev="0" advAuto="0" spid="511" grpId="2"/>
      <p:bldP build="whole" bldLvl="1" animBg="1" rev="0" advAuto="0" spid="512" grpId="3"/>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14" name="CCAPAELSALVADOR.jpeg" descr="CCAPAELSALVADOR.jpeg"/>
          <p:cNvPicPr>
            <a:picLocks noChangeAspect="1"/>
          </p:cNvPicPr>
          <p:nvPr/>
        </p:nvPicPr>
        <p:blipFill>
          <a:blip r:embed="rId2">
            <a:extLst/>
          </a:blip>
          <a:stretch>
            <a:fillRect/>
          </a:stretch>
        </p:blipFill>
        <p:spPr>
          <a:xfrm>
            <a:off x="7477759" y="1284675"/>
            <a:ext cx="4614899" cy="7181992"/>
          </a:xfrm>
          <a:prstGeom prst="rect">
            <a:avLst/>
          </a:prstGeom>
          <a:ln w="12700">
            <a:miter lim="400000"/>
          </a:ln>
        </p:spPr>
      </p:pic>
      <p:pic>
        <p:nvPicPr>
          <p:cNvPr id="515" name="geografadeladiferencia.jpeg" descr="geografadeladiferencia.jpeg"/>
          <p:cNvPicPr>
            <a:picLocks noChangeAspect="1"/>
          </p:cNvPicPr>
          <p:nvPr/>
        </p:nvPicPr>
        <p:blipFill>
          <a:blip r:embed="rId3">
            <a:extLst/>
          </a:blip>
          <a:stretch>
            <a:fillRect/>
          </a:stretch>
        </p:blipFill>
        <p:spPr>
          <a:xfrm>
            <a:off x="1083733" y="1327573"/>
            <a:ext cx="4623930" cy="7098454"/>
          </a:xfrm>
          <a:prstGeom prst="rect">
            <a:avLst/>
          </a:prstGeom>
          <a:ln w="12700">
            <a:miter lim="400000"/>
          </a:ln>
        </p:spPr>
      </p:pic>
      <p:sp>
        <p:nvSpPr>
          <p:cNvPr id="516" name="CORNELL CAPA El Salvador. 1973"/>
          <p:cNvSpPr txBox="1"/>
          <p:nvPr/>
        </p:nvSpPr>
        <p:spPr>
          <a:xfrm>
            <a:off x="7884002" y="8838434"/>
            <a:ext cx="3897359"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CORNELL CAPA El Salvador. 1973</a:t>
            </a:r>
          </a:p>
        </p:txBody>
      </p:sp>
      <p:sp>
        <p:nvSpPr>
          <p:cNvPr id="517" name="TENSIÓN"/>
          <p:cNvSpPr/>
          <p:nvPr/>
        </p:nvSpPr>
        <p:spPr>
          <a:xfrm rot="2577744">
            <a:off x="8486509" y="2598204"/>
            <a:ext cx="2135561" cy="2283507"/>
          </a:xfrm>
          <a:prstGeom prst="leftRightArrow">
            <a:avLst>
              <a:gd name="adj1" fmla="val 32000"/>
              <a:gd name="adj2" fmla="val 26166"/>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defTabSz="457200">
              <a:defRPr sz="2200">
                <a:solidFill>
                  <a:srgbClr val="FFFFFF"/>
                </a:solidFill>
                <a:latin typeface="Avenir Next Medium"/>
                <a:ea typeface="Avenir Next Medium"/>
                <a:cs typeface="Avenir Next Medium"/>
                <a:sym typeface="Avenir Next Medium"/>
              </a:defRPr>
            </a:lvl1pPr>
          </a:lstStyle>
          <a:p>
            <a:pPr/>
            <a:r>
              <a:t>TENSIÓN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17"/>
                                        </p:tgtEl>
                                        <p:attrNameLst>
                                          <p:attrName>style.visibility</p:attrName>
                                        </p:attrNameLst>
                                      </p:cBhvr>
                                      <p:to>
                                        <p:strVal val="visible"/>
                                      </p:to>
                                    </p:set>
                                    <p:anim calcmode="lin" valueType="num">
                                      <p:cBhvr>
                                        <p:cTn id="7" dur="1000" fill="hold"/>
                                        <p:tgtEl>
                                          <p:spTgt spid="517"/>
                                        </p:tgtEl>
                                        <p:attrNameLst>
                                          <p:attrName>ppt_w</p:attrName>
                                        </p:attrNameLst>
                                      </p:cBhvr>
                                      <p:tavLst>
                                        <p:tav tm="0">
                                          <p:val>
                                            <p:fltVal val="0"/>
                                          </p:val>
                                        </p:tav>
                                        <p:tav tm="100000">
                                          <p:val>
                                            <p:strVal val="#ppt_w"/>
                                          </p:val>
                                        </p:tav>
                                      </p:tavLst>
                                    </p:anim>
                                    <p:anim calcmode="lin" valueType="num">
                                      <p:cBhvr>
                                        <p:cTn id="8" dur="1000" fill="hold"/>
                                        <p:tgtEl>
                                          <p:spTgt spid="51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515"/>
                                        </p:tgtEl>
                                        <p:attrNameLst>
                                          <p:attrName>style.visibility</p:attrName>
                                        </p:attrNameLst>
                                      </p:cBhvr>
                                      <p:to>
                                        <p:strVal val="visible"/>
                                      </p:to>
                                    </p:set>
                                    <p:anim calcmode="lin" valueType="num">
                                      <p:cBhvr>
                                        <p:cTn id="13" dur="2000" fill="hold"/>
                                        <p:tgtEl>
                                          <p:spTgt spid="515"/>
                                        </p:tgtEl>
                                        <p:attrNameLst>
                                          <p:attrName>ppt_w</p:attrName>
                                        </p:attrNameLst>
                                      </p:cBhvr>
                                      <p:tavLst>
                                        <p:tav tm="0">
                                          <p:val>
                                            <p:fltVal val="0"/>
                                          </p:val>
                                        </p:tav>
                                        <p:tav tm="100000">
                                          <p:val>
                                            <p:strVal val="#ppt_w"/>
                                          </p:val>
                                        </p:tav>
                                      </p:tavLst>
                                    </p:anim>
                                    <p:anim calcmode="lin" valueType="num">
                                      <p:cBhvr>
                                        <p:cTn id="14" dur="2000" fill="hold"/>
                                        <p:tgtEl>
                                          <p:spTgt spid="5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7" grpId="1"/>
      <p:bldP build="whole" bldLvl="1" animBg="1" rev="0" advAuto="0" spid="515" grpId="2"/>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19" name="R. Capa. Chartres (Francia). 1944"/>
          <p:cNvSpPr txBox="1"/>
          <p:nvPr/>
        </p:nvSpPr>
        <p:spPr>
          <a:xfrm>
            <a:off x="3736622" y="9076266"/>
            <a:ext cx="5836357" cy="49834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sz="2400">
                <a:solidFill>
                  <a:srgbClr val="FF0000"/>
                </a:solidFill>
                <a:latin typeface="Tahoma"/>
                <a:ea typeface="Tahoma"/>
                <a:cs typeface="Tahoma"/>
                <a:sym typeface="Tahoma"/>
              </a:defRPr>
            </a:lvl1pPr>
          </a:lstStyle>
          <a:p>
            <a:pPr/>
            <a:r>
              <a:t>R. Capa. Chartres (Francia). 1944</a:t>
            </a:r>
          </a:p>
        </p:txBody>
      </p:sp>
    </p:spTree>
  </p:cSld>
  <p:clrMapOvr>
    <a:masterClrMapping/>
  </p:clrMapOvr>
  <mc:AlternateContent xmlns:mc="http://schemas.openxmlformats.org/markup-compatibility/2006">
    <mc:Choice xmlns:p14="http://schemas.microsoft.com/office/powerpoint/2010/main" Requires="p14">
      <p:transition spd="fast" advClick="1" p14:dur="750">
        <p:fad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 name="Había otros muchos encuadres posibles. La elección de uno de ellos supone una apuesta por algo, una manipulación necesaria de la realidad para decir aquello que uno quiere expresar. LA FOTO QUE ACABAS DE VER PODRÍA HABER SIDO DE MUCHAS FORMAS DIFERENTES…"/>
          <p:cNvSpPr txBox="1"/>
          <p:nvPr/>
        </p:nvSpPr>
        <p:spPr>
          <a:xfrm>
            <a:off x="525610" y="474133"/>
            <a:ext cx="11646522" cy="1603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1500"/>
              </a:spcBef>
              <a:defRPr sz="2400">
                <a:solidFill>
                  <a:srgbClr val="FFFFFF"/>
                </a:solidFill>
                <a:latin typeface="Tahoma"/>
                <a:ea typeface="Tahoma"/>
                <a:cs typeface="Tahoma"/>
                <a:sym typeface="Tahoma"/>
              </a:defRPr>
            </a:lvl1pPr>
          </a:lstStyle>
          <a:p>
            <a:pPr/>
            <a:r>
              <a:t>Había otros muchos encuadres posibles. La elección de uno de ellos supone una apuesta por algo, una manipulación necesaria de la realidad para decir aquello que uno quiere expresar. LA FOTO QUE ACABAS DE VER PODRÍA HABER SIDO DE MUCHAS FORMAS DIFERENTES…</a:t>
            </a:r>
          </a:p>
        </p:txBody>
      </p:sp>
      <p:pic>
        <p:nvPicPr>
          <p:cNvPr id="522" name="capa posible 1.jpeg" descr="capa posible 1.jpeg"/>
          <p:cNvPicPr>
            <a:picLocks noChangeAspect="1"/>
          </p:cNvPicPr>
          <p:nvPr/>
        </p:nvPicPr>
        <p:blipFill>
          <a:blip r:embed="rId2">
            <a:extLst/>
          </a:blip>
          <a:stretch>
            <a:fillRect/>
          </a:stretch>
        </p:blipFill>
        <p:spPr>
          <a:xfrm>
            <a:off x="356728" y="2316479"/>
            <a:ext cx="2621281" cy="5064197"/>
          </a:xfrm>
          <a:prstGeom prst="rect">
            <a:avLst/>
          </a:prstGeom>
          <a:ln w="12700">
            <a:miter lim="400000"/>
          </a:ln>
        </p:spPr>
      </p:pic>
      <p:pic>
        <p:nvPicPr>
          <p:cNvPr id="523" name="capa posible 2.jpeg" descr="capa posible 2.jpeg"/>
          <p:cNvPicPr>
            <a:picLocks noChangeAspect="1"/>
          </p:cNvPicPr>
          <p:nvPr/>
        </p:nvPicPr>
        <p:blipFill>
          <a:blip r:embed="rId3">
            <a:extLst/>
          </a:blip>
          <a:stretch>
            <a:fillRect/>
          </a:stretch>
        </p:blipFill>
        <p:spPr>
          <a:xfrm>
            <a:off x="3533422" y="2725137"/>
            <a:ext cx="5752819" cy="4334935"/>
          </a:xfrm>
          <a:prstGeom prst="rect">
            <a:avLst/>
          </a:prstGeom>
          <a:ln w="12700">
            <a:miter lim="400000"/>
          </a:ln>
        </p:spPr>
      </p:pic>
      <p:pic>
        <p:nvPicPr>
          <p:cNvPr id="524" name="capa posible 3.jpeg" descr="capa posible 3.jpeg"/>
          <p:cNvPicPr>
            <a:picLocks noChangeAspect="1"/>
          </p:cNvPicPr>
          <p:nvPr/>
        </p:nvPicPr>
        <p:blipFill>
          <a:blip r:embed="rId4">
            <a:extLst/>
          </a:blip>
          <a:stretch>
            <a:fillRect/>
          </a:stretch>
        </p:blipFill>
        <p:spPr>
          <a:xfrm>
            <a:off x="9676835" y="3136053"/>
            <a:ext cx="2804161" cy="3614703"/>
          </a:xfrm>
          <a:prstGeom prst="rect">
            <a:avLst/>
          </a:prstGeom>
          <a:ln w="12700">
            <a:miter lim="400000"/>
          </a:ln>
        </p:spPr>
      </p:pic>
      <p:sp>
        <p:nvSpPr>
          <p:cNvPr id="525" name="Tres miradas sobre un mismo hecho. Tres relatos. Cuando nos introducimos en el territorio del sentido, los matices son mucho más que simples variaciones."/>
          <p:cNvSpPr txBox="1"/>
          <p:nvPr/>
        </p:nvSpPr>
        <p:spPr>
          <a:xfrm>
            <a:off x="421752" y="7744177"/>
            <a:ext cx="12057438" cy="8666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algn="l" defTabSz="1300480">
              <a:spcBef>
                <a:spcPts val="1500"/>
              </a:spcBef>
              <a:defRPr sz="2400">
                <a:solidFill>
                  <a:srgbClr val="FFFFFF"/>
                </a:solidFill>
                <a:latin typeface="Tahoma"/>
                <a:ea typeface="Tahoma"/>
                <a:cs typeface="Tahoma"/>
                <a:sym typeface="Tahoma"/>
              </a:defRPr>
            </a:lvl1pPr>
          </a:lstStyle>
          <a:p>
            <a:pPr/>
            <a:r>
              <a:t>Tres miradas sobre un mismo hecho. Tres relatos. Cuando nos introducimos en el territorio del sentido, los matices son mucho más que simples variaciones.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21"/>
                                        </p:tgtEl>
                                        <p:attrNameLst>
                                          <p:attrName>style.visibility</p:attrName>
                                        </p:attrNameLst>
                                      </p:cBhvr>
                                      <p:to>
                                        <p:strVal val="visible"/>
                                      </p:to>
                                    </p:set>
                                    <p:animEffect filter="fade" transition="in">
                                      <p:cBhvr>
                                        <p:cTn id="7" dur="2000"/>
                                        <p:tgtEl>
                                          <p:spTgt spid="52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7" grpId="2" fill="hold">
                                  <p:stCondLst>
                                    <p:cond delay="0"/>
                                  </p:stCondLst>
                                  <p:iterate type="el" backwards="0">
                                    <p:tmAbs val="0"/>
                                  </p:iterate>
                                  <p:childTnLst>
                                    <p:set>
                                      <p:cBhvr>
                                        <p:cTn id="11" fill="hold"/>
                                        <p:tgtEl>
                                          <p:spTgt spid="522"/>
                                        </p:tgtEl>
                                        <p:attrNameLst>
                                          <p:attrName>style.visibility</p:attrName>
                                        </p:attrNameLst>
                                      </p:cBhvr>
                                      <p:to>
                                        <p:strVal val="visible"/>
                                      </p:to>
                                    </p:set>
                                    <p:anim calcmode="lin" valueType="num">
                                      <p:cBhvr>
                                        <p:cTn id="12" dur="3000" fill="hold"/>
                                        <p:tgtEl>
                                          <p:spTgt spid="522"/>
                                        </p:tgtEl>
                                        <p:attrNameLst>
                                          <p:attrName>ppt_x</p:attrName>
                                        </p:attrNameLst>
                                      </p:cBhvr>
                                      <p:tavLst>
                                        <p:tav tm="0">
                                          <p:val>
                                            <p:strVal val="#ppt_x"/>
                                          </p:val>
                                        </p:tav>
                                        <p:tav tm="100000">
                                          <p:val>
                                            <p:strVal val="#ppt_x"/>
                                          </p:val>
                                        </p:tav>
                                      </p:tavLst>
                                    </p:anim>
                                    <p:anim calcmode="lin" valueType="num">
                                      <p:cBhvr>
                                        <p:cTn id="13" dur="3000" fill="hold"/>
                                        <p:tgtEl>
                                          <p:spTgt spid="52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523"/>
                                        </p:tgtEl>
                                        <p:attrNameLst>
                                          <p:attrName>style.visibility</p:attrName>
                                        </p:attrNameLst>
                                      </p:cBhvr>
                                      <p:to>
                                        <p:strVal val="visible"/>
                                      </p:to>
                                    </p:set>
                                    <p:animEffect filter="fade" transition="in">
                                      <p:cBhvr>
                                        <p:cTn id="18" dur="1000"/>
                                        <p:tgtEl>
                                          <p:spTgt spid="523"/>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9" presetID="15" grpId="4" fill="hold">
                                  <p:stCondLst>
                                    <p:cond delay="0"/>
                                  </p:stCondLst>
                                  <p:iterate type="el" backwards="0">
                                    <p:tmAbs val="0"/>
                                  </p:iterate>
                                  <p:childTnLst>
                                    <p:set>
                                      <p:cBhvr>
                                        <p:cTn id="22" fill="hold"/>
                                        <p:tgtEl>
                                          <p:spTgt spid="524"/>
                                        </p:tgtEl>
                                        <p:attrNameLst>
                                          <p:attrName>style.visibility</p:attrName>
                                        </p:attrNameLst>
                                      </p:cBhvr>
                                      <p:to>
                                        <p:strVal val="visible"/>
                                      </p:to>
                                    </p:set>
                                    <p:anim calcmode="lin" valueType="num">
                                      <p:cBhvr>
                                        <p:cTn id="23" dur="1600" fill="hold"/>
                                        <p:tgtEl>
                                          <p:spTgt spid="524"/>
                                        </p:tgtEl>
                                        <p:attrNameLst>
                                          <p:attrName>ppt_w</p:attrName>
                                        </p:attrNameLst>
                                      </p:cBhvr>
                                      <p:tavLst>
                                        <p:tav tm="0">
                                          <p:val>
                                            <p:fltVal val="0"/>
                                          </p:val>
                                        </p:tav>
                                        <p:tav tm="100000">
                                          <p:val>
                                            <p:strVal val="#ppt_w"/>
                                          </p:val>
                                        </p:tav>
                                      </p:tavLst>
                                    </p:anim>
                                    <p:anim calcmode="lin" valueType="num">
                                      <p:cBhvr>
                                        <p:cTn id="24" dur="1600" fill="hold"/>
                                        <p:tgtEl>
                                          <p:spTgt spid="524"/>
                                        </p:tgtEl>
                                        <p:attrNameLst>
                                          <p:attrName>ppt_h</p:attrName>
                                        </p:attrNameLst>
                                      </p:cBhvr>
                                      <p:tavLst>
                                        <p:tav tm="0">
                                          <p:val>
                                            <p:fltVal val="0"/>
                                          </p:val>
                                        </p:tav>
                                        <p:tav tm="100000">
                                          <p:val>
                                            <p:strVal val="#ppt_h"/>
                                          </p:val>
                                        </p:tav>
                                      </p:tavLst>
                                    </p:anim>
                                    <p:anim calcmode="lin" valueType="num">
                                      <p:cBhvr>
                                        <p:cTn id="25" dur="1600" fill="hold"/>
                                        <p:tgtEl>
                                          <p:spTgt spid="524"/>
                                        </p:tgtEl>
                                        <p:attrNameLst>
                                          <p:attrName>ppt_x</p:attrName>
                                        </p:attrNameLst>
                                      </p:cBhvr>
                                      <p:tavLst>
                                        <p:tav tm="0" fmla="#ppt_x+(cos(-2*pi*(1-$))*-#ppt_x-sin(-2*pi*(1-$))*(1-#ppt_y))*(1-$)">
                                          <p:val>
                                            <p:fltVal val="0"/>
                                          </p:val>
                                        </p:tav>
                                        <p:tav tm="100000">
                                          <p:val>
                                            <p:fltVal val="1"/>
                                          </p:val>
                                        </p:tav>
                                      </p:tavLst>
                                    </p:anim>
                                    <p:anim calcmode="lin" valueType="num">
                                      <p:cBhvr>
                                        <p:cTn id="26" dur="1600" fill="hold"/>
                                        <p:tgtEl>
                                          <p:spTgt spid="5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5" fill="hold">
                                  <p:stCondLst>
                                    <p:cond delay="0"/>
                                  </p:stCondLst>
                                  <p:iterate type="el" backwards="0">
                                    <p:tmAbs val="0"/>
                                  </p:iterate>
                                  <p:childTnLst>
                                    <p:set>
                                      <p:cBhvr>
                                        <p:cTn id="30" fill="hold"/>
                                        <p:tgtEl>
                                          <p:spTgt spid="525"/>
                                        </p:tgtEl>
                                        <p:attrNameLst>
                                          <p:attrName>style.visibility</p:attrName>
                                        </p:attrNameLst>
                                      </p:cBhvr>
                                      <p:to>
                                        <p:strVal val="visible"/>
                                      </p:to>
                                    </p:set>
                                    <p:anim calcmode="lin" valueType="num">
                                      <p:cBhvr>
                                        <p:cTn id="31" dur="3000" fill="hold"/>
                                        <p:tgtEl>
                                          <p:spTgt spid="525"/>
                                        </p:tgtEl>
                                        <p:attrNameLst>
                                          <p:attrName>ppt_x</p:attrName>
                                        </p:attrNameLst>
                                      </p:cBhvr>
                                      <p:tavLst>
                                        <p:tav tm="0">
                                          <p:val>
                                            <p:strVal val="#ppt_x"/>
                                          </p:val>
                                        </p:tav>
                                        <p:tav tm="100000">
                                          <p:val>
                                            <p:strVal val="#ppt_x"/>
                                          </p:val>
                                        </p:tav>
                                      </p:tavLst>
                                    </p:anim>
                                    <p:anim calcmode="lin" valueType="num">
                                      <p:cBhvr>
                                        <p:cTn id="32" dur="3000" fill="hold"/>
                                        <p:tgtEl>
                                          <p:spTgt spid="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4"/>
      <p:bldP build="whole" bldLvl="1" animBg="1" rev="0" advAuto="0" spid="525" grpId="5"/>
      <p:bldP build="whole" bldLvl="1" animBg="1" rev="0" advAuto="0" spid="521" grpId="1"/>
      <p:bldP build="whole" bldLvl="1" animBg="1" rev="0" advAuto="0" spid="523" grpId="3"/>
      <p:bldP build="whole" bldLvl="1" animBg="1" rev="0" advAuto="0" spid="522" grpId="2"/>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527" name="PERO CAPA LA QUISO ASÍ"/>
          <p:cNvSpPr txBox="1"/>
          <p:nvPr/>
        </p:nvSpPr>
        <p:spPr>
          <a:xfrm>
            <a:off x="421752" y="474133"/>
            <a:ext cx="5196051" cy="7142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300"/>
              </a:spcBef>
              <a:defRPr b="1" sz="2400">
                <a:solidFill>
                  <a:srgbClr val="FFFFFF"/>
                </a:solidFill>
                <a:latin typeface="Tahoma"/>
                <a:ea typeface="Tahoma"/>
                <a:cs typeface="Tahoma"/>
                <a:sym typeface="Tahoma"/>
              </a:defRPr>
            </a:pPr>
            <a:r>
              <a:t>PERO CAPA </a:t>
            </a:r>
            <a:r>
              <a:rPr b="0" sz="3800">
                <a:solidFill>
                  <a:srgbClr val="FF0000"/>
                </a:solidFill>
                <a:latin typeface="Bauhaus 93"/>
                <a:ea typeface="Bauhaus 93"/>
                <a:cs typeface="Bauhaus 93"/>
                <a:sym typeface="Bauhaus 93"/>
              </a:rPr>
              <a:t>LA QUISO</a:t>
            </a:r>
            <a:r>
              <a:t> ASÍ</a:t>
            </a:r>
          </a:p>
        </p:txBody>
      </p:sp>
      <p:pic>
        <p:nvPicPr>
          <p:cNvPr id="528" name="CAPA.jpeg" descr="CAPA.jpeg"/>
          <p:cNvPicPr>
            <a:picLocks noChangeAspect="1"/>
          </p:cNvPicPr>
          <p:nvPr/>
        </p:nvPicPr>
        <p:blipFill>
          <a:blip r:embed="rId2">
            <a:extLst/>
          </a:blip>
          <a:stretch>
            <a:fillRect/>
          </a:stretch>
        </p:blipFill>
        <p:spPr>
          <a:xfrm>
            <a:off x="1587217" y="1600764"/>
            <a:ext cx="9807788" cy="6974277"/>
          </a:xfrm>
          <a:prstGeom prst="rect">
            <a:avLst/>
          </a:prstGeom>
          <a:ln w="12700">
            <a:miter lim="400000"/>
          </a:ln>
        </p:spPr>
      </p:pic>
      <p:sp>
        <p:nvSpPr>
          <p:cNvPr id="529" name="ES UN EJEMPLO DE IMAGEN PENSADA, CONSTRUIDA CON RIGOR."/>
          <p:cNvSpPr txBox="1"/>
          <p:nvPr/>
        </p:nvSpPr>
        <p:spPr>
          <a:xfrm>
            <a:off x="832668" y="8972408"/>
            <a:ext cx="11544922" cy="49834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lvl1pPr defTabSz="1300480">
              <a:spcBef>
                <a:spcPts val="1500"/>
              </a:spcBef>
              <a:defRPr b="1" sz="2400">
                <a:solidFill>
                  <a:srgbClr val="FFFFFF"/>
                </a:solidFill>
                <a:latin typeface="Tahoma"/>
                <a:ea typeface="Tahoma"/>
                <a:cs typeface="Tahoma"/>
                <a:sym typeface="Tahoma"/>
              </a:defRPr>
            </a:lvl1pPr>
          </a:lstStyle>
          <a:p>
            <a:pPr/>
            <a:r>
              <a:t>ES UN EJEMPLO DE IMAGEN PENSADA, CONSTRUIDA CON RIGOR.</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527"/>
                                        </p:tgtEl>
                                        <p:attrNameLst>
                                          <p:attrName>style.visibility</p:attrName>
                                        </p:attrNameLst>
                                      </p:cBhvr>
                                      <p:to>
                                        <p:strVal val="visible"/>
                                      </p:to>
                                    </p:set>
                                    <p:anim calcmode="lin" valueType="num">
                                      <p:cBhvr>
                                        <p:cTn id="7" dur="500" fill="hold"/>
                                        <p:tgtEl>
                                          <p:spTgt spid="527"/>
                                        </p:tgtEl>
                                        <p:attrNameLst>
                                          <p:attrName>ppt_x</p:attrName>
                                        </p:attrNameLst>
                                      </p:cBhvr>
                                      <p:tavLst>
                                        <p:tav tm="0">
                                          <p:val>
                                            <p:strVal val="#ppt_x"/>
                                          </p:val>
                                        </p:tav>
                                        <p:tav tm="100000">
                                          <p:val>
                                            <p:strVal val="#ppt_x"/>
                                          </p:val>
                                        </p:tav>
                                      </p:tavLst>
                                    </p:anim>
                                    <p:anim calcmode="lin" valueType="num">
                                      <p:cBhvr>
                                        <p:cTn id="8" dur="500" fill="hold"/>
                                        <p:tgtEl>
                                          <p:spTgt spid="52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528"/>
                                        </p:tgtEl>
                                        <p:attrNameLst>
                                          <p:attrName>style.visibility</p:attrName>
                                        </p:attrNameLst>
                                      </p:cBhvr>
                                      <p:to>
                                        <p:strVal val="visible"/>
                                      </p:to>
                                    </p:set>
                                    <p:anim calcmode="lin" valueType="num">
                                      <p:cBhvr>
                                        <p:cTn id="12" dur="2000" fill="hold"/>
                                        <p:tgtEl>
                                          <p:spTgt spid="528"/>
                                        </p:tgtEl>
                                        <p:attrNameLst>
                                          <p:attrName>ppt_w</p:attrName>
                                        </p:attrNameLst>
                                      </p:cBhvr>
                                      <p:tavLst>
                                        <p:tav tm="0">
                                          <p:val>
                                            <p:fltVal val="0"/>
                                          </p:val>
                                        </p:tav>
                                        <p:tav tm="100000">
                                          <p:val>
                                            <p:strVal val="#ppt_w"/>
                                          </p:val>
                                        </p:tav>
                                      </p:tavLst>
                                    </p:anim>
                                    <p:anim calcmode="lin" valueType="num">
                                      <p:cBhvr>
                                        <p:cTn id="13" dur="2000" fill="hold"/>
                                        <p:tgtEl>
                                          <p:spTgt spid="528"/>
                                        </p:tgtEl>
                                        <p:attrNameLst>
                                          <p:attrName>ppt_h</p:attrName>
                                        </p:attrNameLst>
                                      </p:cBhvr>
                                      <p:tavLst>
                                        <p:tav tm="0">
                                          <p:val>
                                            <p:fltVal val="0"/>
                                          </p:val>
                                        </p:tav>
                                        <p:tav tm="100000">
                                          <p:val>
                                            <p:strVal val="#ppt_h"/>
                                          </p:val>
                                        </p:tav>
                                      </p:tavLst>
                                    </p:anim>
                                  </p:childTnLst>
                                </p:cTn>
                              </p:par>
                            </p:childTnLst>
                          </p:cTn>
                        </p:par>
                        <p:par>
                          <p:cTn id="14" fill="hold">
                            <p:stCondLst>
                              <p:cond delay="2500"/>
                            </p:stCondLst>
                            <p:childTnLst>
                              <p:par>
                                <p:cTn id="15" presetClass="entr" nodeType="afterEffect" presetSubtype="16" presetID="23" grpId="3" fill="hold">
                                  <p:stCondLst>
                                    <p:cond delay="1000"/>
                                  </p:stCondLst>
                                  <p:iterate type="el" backwards="0">
                                    <p:tmAbs val="0"/>
                                  </p:iterate>
                                  <p:childTnLst>
                                    <p:set>
                                      <p:cBhvr>
                                        <p:cTn id="16" fill="hold"/>
                                        <p:tgtEl>
                                          <p:spTgt spid="529"/>
                                        </p:tgtEl>
                                        <p:attrNameLst>
                                          <p:attrName>style.visibility</p:attrName>
                                        </p:attrNameLst>
                                      </p:cBhvr>
                                      <p:to>
                                        <p:strVal val="visible"/>
                                      </p:to>
                                    </p:set>
                                    <p:anim calcmode="lin" valueType="num">
                                      <p:cBhvr>
                                        <p:cTn id="17" dur="2000" fill="hold"/>
                                        <p:tgtEl>
                                          <p:spTgt spid="529"/>
                                        </p:tgtEl>
                                        <p:attrNameLst>
                                          <p:attrName>ppt_w</p:attrName>
                                        </p:attrNameLst>
                                      </p:cBhvr>
                                      <p:tavLst>
                                        <p:tav tm="0">
                                          <p:val>
                                            <p:fltVal val="0"/>
                                          </p:val>
                                        </p:tav>
                                        <p:tav tm="100000">
                                          <p:val>
                                            <p:strVal val="#ppt_w"/>
                                          </p:val>
                                        </p:tav>
                                      </p:tavLst>
                                    </p:anim>
                                    <p:anim calcmode="lin" valueType="num">
                                      <p:cBhvr>
                                        <p:cTn id="18" dur="2000" fill="hold"/>
                                        <p:tgtEl>
                                          <p:spTgt spid="5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8" grpId="2"/>
      <p:bldP build="whole" bldLvl="1" animBg="1" rev="0" advAuto="0" spid="529" grpId="3"/>
      <p:bldP build="whole" bldLvl="1" animBg="1" rev="0" advAuto="0" spid="527"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31" name="Rectángulo"/>
          <p:cNvSpPr/>
          <p:nvPr/>
        </p:nvSpPr>
        <p:spPr>
          <a:xfrm>
            <a:off x="6809458" y="2214879"/>
            <a:ext cx="2765778" cy="6450473"/>
          </a:xfrm>
          <a:prstGeom prst="rect">
            <a:avLst/>
          </a:prstGeom>
          <a:ln w="101600">
            <a:solidFill>
              <a:srgbClr val="A3C145"/>
            </a:solidFill>
          </a:ln>
        </p:spPr>
        <p:txBody>
          <a:bodyPr lIns="65023" tIns="65023" rIns="65023" bIns="65023" anchor="ctr"/>
          <a:lstStyle/>
          <a:p>
            <a:pPr defTabSz="1300480">
              <a:defRPr sz="2400">
                <a:solidFill>
                  <a:srgbClr val="FF0000"/>
                </a:solidFill>
                <a:latin typeface="Tahoma"/>
                <a:ea typeface="Tahoma"/>
                <a:cs typeface="Tahoma"/>
                <a:sym typeface="Tahoma"/>
              </a:defRPr>
            </a:pPr>
          </a:p>
        </p:txBody>
      </p:sp>
      <p:sp>
        <p:nvSpPr>
          <p:cNvPr id="532" name="Rectángulo"/>
          <p:cNvSpPr/>
          <p:nvPr/>
        </p:nvSpPr>
        <p:spPr>
          <a:xfrm>
            <a:off x="7936089" y="3237653"/>
            <a:ext cx="1126632" cy="1639147"/>
          </a:xfrm>
          <a:prstGeom prst="rect">
            <a:avLst/>
          </a:prstGeom>
          <a:ln w="101600">
            <a:solidFill>
              <a:srgbClr val="FF0000"/>
            </a:solidFill>
          </a:ln>
        </p:spPr>
        <p:txBody>
          <a:bodyPr lIns="65023" tIns="65023" rIns="65023" bIns="65023" anchor="ctr"/>
          <a:lstStyle/>
          <a:p>
            <a:pPr algn="l" defTabSz="1300480">
              <a:defRPr sz="2400">
                <a:solidFill>
                  <a:srgbClr val="FFFFFF"/>
                </a:solidFill>
                <a:latin typeface="Arial"/>
                <a:ea typeface="Arial"/>
                <a:cs typeface="Arial"/>
                <a:sym typeface="Arial"/>
              </a:defRPr>
            </a:pPr>
          </a:p>
        </p:txBody>
      </p:sp>
      <p:sp>
        <p:nvSpPr>
          <p:cNvPr id="533" name="Rectángulo"/>
          <p:cNvSpPr/>
          <p:nvPr/>
        </p:nvSpPr>
        <p:spPr>
          <a:xfrm>
            <a:off x="9983893" y="2418080"/>
            <a:ext cx="3020908" cy="7130062"/>
          </a:xfrm>
          <a:prstGeom prst="rect">
            <a:avLst/>
          </a:prstGeom>
          <a:ln w="76200">
            <a:solidFill>
              <a:srgbClr val="0066FF"/>
            </a:solidFill>
          </a:ln>
        </p:spPr>
        <p:txBody>
          <a:bodyPr lIns="65023" tIns="65023" rIns="65023" bIns="65023" anchor="ctr"/>
          <a:lstStyle/>
          <a:p>
            <a:pPr algn="l" defTabSz="1300480">
              <a:defRPr sz="2400">
                <a:solidFill>
                  <a:srgbClr val="FFFFFF"/>
                </a:solidFill>
                <a:latin typeface="Arial"/>
                <a:ea typeface="Arial"/>
                <a:cs typeface="Arial"/>
                <a:sym typeface="Arial"/>
              </a:defRPr>
            </a:pPr>
          </a:p>
        </p:txBody>
      </p:sp>
      <p:sp>
        <p:nvSpPr>
          <p:cNvPr id="534" name="Línea"/>
          <p:cNvSpPr/>
          <p:nvPr/>
        </p:nvSpPr>
        <p:spPr>
          <a:xfrm>
            <a:off x="11623040" y="3750168"/>
            <a:ext cx="1025032" cy="5222241"/>
          </a:xfrm>
          <a:prstGeom prst="line">
            <a:avLst/>
          </a:prstGeom>
          <a:ln w="76200">
            <a:solidFill>
              <a:srgbClr val="FF0066"/>
            </a:solidFill>
            <a:prstDash val="dash"/>
            <a:tailEnd type="triangle"/>
          </a:ln>
        </p:spPr>
        <p:txBody>
          <a:bodyPr lIns="65023" tIns="65023" rIns="65023" bIns="65023"/>
          <a:lstStyle/>
          <a:p>
            <a:pPr algn="l" defTabSz="1300480">
              <a:defRPr sz="2400">
                <a:solidFill>
                  <a:srgbClr val="FFFFFF"/>
                </a:solidFill>
                <a:latin typeface="Tahoma"/>
                <a:ea typeface="Tahoma"/>
                <a:cs typeface="Tahoma"/>
                <a:sym typeface="Tahoma"/>
              </a:defRPr>
            </a:pPr>
          </a:p>
        </p:txBody>
      </p:sp>
      <p:grpSp>
        <p:nvGrpSpPr>
          <p:cNvPr id="537" name="Agrupar"/>
          <p:cNvGrpSpPr/>
          <p:nvPr/>
        </p:nvGrpSpPr>
        <p:grpSpPr>
          <a:xfrm>
            <a:off x="3886863" y="5159034"/>
            <a:ext cx="4784034" cy="4863230"/>
            <a:chOff x="0" y="0"/>
            <a:chExt cx="4784032" cy="4863228"/>
          </a:xfrm>
        </p:grpSpPr>
        <p:sp>
          <p:nvSpPr>
            <p:cNvPr id="535" name="Figura"/>
            <p:cNvSpPr/>
            <p:nvPr/>
          </p:nvSpPr>
          <p:spPr>
            <a:xfrm rot="18831343">
              <a:off x="-14775" y="1426902"/>
              <a:ext cx="4813583" cy="2009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solidFill>
              <a:srgbClr val="9966FF">
                <a:alpha val="58999"/>
              </a:srgbClr>
            </a:solidFill>
            <a:ln w="12700" cap="flat">
              <a:solidFill>
                <a:srgbClr val="FFFFFF"/>
              </a:solidFill>
              <a:prstDash val="solid"/>
              <a:round/>
            </a:ln>
            <a:effectLst/>
          </p:spPr>
          <p:txBody>
            <a:bodyPr wrap="square" lIns="65023" tIns="65023" rIns="65023" bIns="65023" numCol="1" anchor="ctr">
              <a:noAutofit/>
            </a:bodyPr>
            <a:lstStyle/>
            <a:p>
              <a:pPr defTabSz="1300480">
                <a:defRPr b="1" sz="1800">
                  <a:solidFill>
                    <a:srgbClr val="FF0000"/>
                  </a:solidFill>
                  <a:latin typeface="Tahoma"/>
                  <a:ea typeface="Tahoma"/>
                  <a:cs typeface="Tahoma"/>
                  <a:sym typeface="Tahoma"/>
                </a:defRPr>
              </a:pPr>
            </a:p>
          </p:txBody>
        </p:sp>
        <p:sp>
          <p:nvSpPr>
            <p:cNvPr id="536" name="LA POSICIÓN DEL FOTÓGRAFO"/>
            <p:cNvSpPr txBox="1"/>
            <p:nvPr/>
          </p:nvSpPr>
          <p:spPr>
            <a:xfrm rot="18831343">
              <a:off x="594684" y="2172655"/>
              <a:ext cx="3698886" cy="409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sz="1800">
                  <a:solidFill>
                    <a:srgbClr val="FFFFFF"/>
                  </a:solidFill>
                  <a:latin typeface="Tahoma"/>
                  <a:ea typeface="Tahoma"/>
                  <a:cs typeface="Tahoma"/>
                  <a:sym typeface="Tahoma"/>
                </a:defRPr>
              </a:lvl1pPr>
            </a:lstStyle>
            <a:p>
              <a:pPr/>
              <a:r>
                <a:t>LA POSICIÓN DEL FOTÓGRAFO</a:t>
              </a:r>
            </a:p>
          </p:txBody>
        </p:sp>
      </p:grpSp>
      <p:sp>
        <p:nvSpPr>
          <p:cNvPr id="538" name="Línea"/>
          <p:cNvSpPr/>
          <p:nvPr/>
        </p:nvSpPr>
        <p:spPr>
          <a:xfrm>
            <a:off x="3327964" y="3544711"/>
            <a:ext cx="4709726" cy="307058"/>
          </a:xfrm>
          <a:prstGeom prst="line">
            <a:avLst/>
          </a:prstGeom>
          <a:ln w="50800">
            <a:solidFill>
              <a:srgbClr val="FF9900"/>
            </a:solidFill>
            <a:prstDash val="lgDash"/>
            <a:tailEnd type="triangle"/>
          </a:ln>
        </p:spPr>
        <p:txBody>
          <a:bodyPr lIns="65023" tIns="65023" rIns="65023" bIns="65023"/>
          <a:lstStyle/>
          <a:p>
            <a:pPr algn="l" defTabSz="1300480">
              <a:defRPr sz="2400">
                <a:solidFill>
                  <a:srgbClr val="FFFFFF"/>
                </a:solidFill>
                <a:latin typeface="Tahoma"/>
                <a:ea typeface="Tahoma"/>
                <a:cs typeface="Tahoma"/>
                <a:sym typeface="Tahoma"/>
              </a:defRPr>
            </a:pPr>
          </a:p>
        </p:txBody>
      </p:sp>
      <p:sp>
        <p:nvSpPr>
          <p:cNvPr id="539" name="Rectángulo"/>
          <p:cNvSpPr/>
          <p:nvPr/>
        </p:nvSpPr>
        <p:spPr>
          <a:xfrm>
            <a:off x="1074701" y="575733"/>
            <a:ext cx="8193478" cy="8909192"/>
          </a:xfrm>
          <a:prstGeom prst="rect">
            <a:avLst/>
          </a:prstGeom>
          <a:ln w="76200">
            <a:solidFill>
              <a:srgbClr val="FFFFFF"/>
            </a:solidFill>
            <a:prstDash val="sysDot"/>
          </a:ln>
        </p:spPr>
        <p:txBody>
          <a:bodyPr lIns="65023" tIns="65023" rIns="65023" bIns="65023" anchor="ctr"/>
          <a:lstStyle/>
          <a:p>
            <a:pPr algn="l" defTabSz="1300480">
              <a:defRPr sz="2400">
                <a:solidFill>
                  <a:srgbClr val="FFFFFF"/>
                </a:solidFill>
                <a:latin typeface="Arial"/>
                <a:ea typeface="Arial"/>
                <a:cs typeface="Arial"/>
                <a:sym typeface="Arial"/>
              </a:defRPr>
            </a:pPr>
          </a:p>
        </p:txBody>
      </p:sp>
      <p:sp>
        <p:nvSpPr>
          <p:cNvPr id="540" name="Línea"/>
          <p:cNvSpPr/>
          <p:nvPr/>
        </p:nvSpPr>
        <p:spPr>
          <a:xfrm flipH="1">
            <a:off x="8344746" y="3750168"/>
            <a:ext cx="103859" cy="408659"/>
          </a:xfrm>
          <a:prstGeom prst="line">
            <a:avLst/>
          </a:prstGeom>
          <a:ln w="50800">
            <a:solidFill>
              <a:srgbClr val="FF0000"/>
            </a:solidFill>
            <a:tailEnd type="triangle"/>
          </a:ln>
        </p:spPr>
        <p:txBody>
          <a:bodyPr lIns="65023" tIns="65023" rIns="65023" bIns="65023"/>
          <a:lstStyle/>
          <a:p>
            <a:pPr algn="l" defTabSz="1300480">
              <a:defRPr sz="2400">
                <a:solidFill>
                  <a:srgbClr val="FFFFFF"/>
                </a:solidFill>
                <a:latin typeface="Tahoma"/>
                <a:ea typeface="Tahoma"/>
                <a:cs typeface="Tahoma"/>
                <a:sym typeface="Tahoma"/>
              </a:defRPr>
            </a:pPr>
          </a:p>
        </p:txBody>
      </p:sp>
      <p:grpSp>
        <p:nvGrpSpPr>
          <p:cNvPr id="543" name="Agrupar"/>
          <p:cNvGrpSpPr/>
          <p:nvPr/>
        </p:nvGrpSpPr>
        <p:grpSpPr>
          <a:xfrm>
            <a:off x="9465969" y="6647398"/>
            <a:ext cx="3697770" cy="3523393"/>
            <a:chOff x="0" y="0"/>
            <a:chExt cx="3697768" cy="3523391"/>
          </a:xfrm>
        </p:grpSpPr>
        <p:sp>
          <p:nvSpPr>
            <p:cNvPr id="541" name="Figura"/>
            <p:cNvSpPr/>
            <p:nvPr/>
          </p:nvSpPr>
          <p:spPr>
            <a:xfrm rot="2441155">
              <a:off x="158937" y="891322"/>
              <a:ext cx="3379895" cy="1740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16200" y="5400"/>
                  </a:lnTo>
                  <a:lnTo>
                    <a:pt x="3375" y="5400"/>
                  </a:lnTo>
                  <a:lnTo>
                    <a:pt x="3375" y="16200"/>
                  </a:lnTo>
                  <a:lnTo>
                    <a:pt x="16200" y="16200"/>
                  </a:lnTo>
                  <a:lnTo>
                    <a:pt x="16200" y="21600"/>
                  </a:lnTo>
                  <a:lnTo>
                    <a:pt x="21600" y="10800"/>
                  </a:lnTo>
                  <a:close/>
                  <a:moveTo>
                    <a:pt x="1350" y="5400"/>
                  </a:moveTo>
                  <a:lnTo>
                    <a:pt x="1350" y="16200"/>
                  </a:lnTo>
                  <a:lnTo>
                    <a:pt x="2700" y="16200"/>
                  </a:lnTo>
                  <a:lnTo>
                    <a:pt x="2700" y="5400"/>
                  </a:lnTo>
                  <a:close/>
                  <a:moveTo>
                    <a:pt x="0" y="5400"/>
                  </a:moveTo>
                  <a:lnTo>
                    <a:pt x="0" y="16200"/>
                  </a:lnTo>
                  <a:lnTo>
                    <a:pt x="675" y="16200"/>
                  </a:lnTo>
                  <a:lnTo>
                    <a:pt x="675" y="5400"/>
                  </a:lnTo>
                  <a:close/>
                </a:path>
              </a:pathLst>
            </a:custGeom>
            <a:gradFill flip="none" rotWithShape="1">
              <a:gsLst>
                <a:gs pos="0">
                  <a:srgbClr val="760000">
                    <a:alpha val="39999"/>
                  </a:srgbClr>
                </a:gs>
                <a:gs pos="100000">
                  <a:srgbClr val="FF0000">
                    <a:alpha val="63000"/>
                  </a:srgbClr>
                </a:gs>
              </a:gsLst>
              <a:lin ang="16200000" scaled="0"/>
            </a:gradFill>
            <a:ln w="12700" cap="flat">
              <a:solidFill>
                <a:srgbClr val="FFFFFF"/>
              </a:solidFill>
              <a:prstDash val="solid"/>
              <a:round/>
            </a:ln>
            <a:effectLst/>
          </p:spPr>
          <p:txBody>
            <a:bodyPr wrap="square" lIns="65023" tIns="65023" rIns="65023" bIns="65023" numCol="1" anchor="ctr">
              <a:noAutofit/>
            </a:bodyPr>
            <a:lstStyle/>
            <a:p>
              <a:pPr defTabSz="1300480">
                <a:defRPr b="1">
                  <a:solidFill>
                    <a:srgbClr val="FFFFFF"/>
                  </a:solidFill>
                  <a:latin typeface="Tahoma"/>
                  <a:ea typeface="Tahoma"/>
                  <a:cs typeface="Tahoma"/>
                  <a:sym typeface="Tahoma"/>
                </a:defRPr>
              </a:pPr>
            </a:p>
          </p:txBody>
        </p:sp>
        <p:sp>
          <p:nvSpPr>
            <p:cNvPr id="542" name="EL SENTIDO DE LA MARCHA"/>
            <p:cNvSpPr txBox="1"/>
            <p:nvPr/>
          </p:nvSpPr>
          <p:spPr>
            <a:xfrm rot="2441155">
              <a:off x="389997" y="1610449"/>
              <a:ext cx="2997867" cy="3713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65023" tIns="65023" rIns="65023" bIns="65023" numCol="1" anchor="ctr">
              <a:spAutoFit/>
            </a:bodyPr>
            <a:lstStyle>
              <a:lvl1pPr defTabSz="1300480">
                <a:defRPr b="1">
                  <a:solidFill>
                    <a:srgbClr val="FFFFFF"/>
                  </a:solidFill>
                  <a:latin typeface="Tahoma"/>
                  <a:ea typeface="Tahoma"/>
                  <a:cs typeface="Tahoma"/>
                  <a:sym typeface="Tahoma"/>
                </a:defRPr>
              </a:lvl1pPr>
            </a:lstStyle>
            <a:p>
              <a:pPr/>
              <a:r>
                <a:t>EL SENTIDO DE LA MARCHA</a:t>
              </a:r>
            </a:p>
          </p:txBody>
        </p:sp>
      </p:grpSp>
      <p:sp>
        <p:nvSpPr>
          <p:cNvPr id="544" name="Línea"/>
          <p:cNvSpPr/>
          <p:nvPr/>
        </p:nvSpPr>
        <p:spPr>
          <a:xfrm>
            <a:off x="7834489" y="3750168"/>
            <a:ext cx="510259" cy="1"/>
          </a:xfrm>
          <a:prstGeom prst="line">
            <a:avLst/>
          </a:prstGeom>
          <a:ln w="50800">
            <a:solidFill>
              <a:srgbClr val="66FF33"/>
            </a:solidFill>
            <a:tailEnd type="triangle"/>
          </a:ln>
        </p:spPr>
        <p:txBody>
          <a:bodyPr lIns="65023" tIns="65023" rIns="65023" bIns="65023"/>
          <a:lstStyle/>
          <a:p>
            <a:pPr algn="l" defTabSz="1300480">
              <a:defRPr sz="2400">
                <a:solidFill>
                  <a:srgbClr val="FFFFFF"/>
                </a:solidFill>
                <a:latin typeface="Tahoma"/>
                <a:ea typeface="Tahoma"/>
                <a:cs typeface="Tahoma"/>
                <a:sym typeface="Tahoma"/>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 presetID="18" grpId="1" fill="hold">
                                  <p:stCondLst>
                                    <p:cond delay="0"/>
                                  </p:stCondLst>
                                  <p:iterate type="el" backwards="0">
                                    <p:tmAbs val="0"/>
                                  </p:iterate>
                                  <p:childTnLst>
                                    <p:set>
                                      <p:cBhvr>
                                        <p:cTn id="6" fill="hold"/>
                                        <p:tgtEl>
                                          <p:spTgt spid="537"/>
                                        </p:tgtEl>
                                        <p:attrNameLst>
                                          <p:attrName>style.visibility</p:attrName>
                                        </p:attrNameLst>
                                      </p:cBhvr>
                                      <p:to>
                                        <p:strVal val="visible"/>
                                      </p:to>
                                    </p:set>
                                    <p:animEffect filter="strips(upRight)" transition="in">
                                      <p:cBhvr>
                                        <p:cTn id="7" dur="5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9" presetID="15" grpId="2" fill="hold">
                                  <p:stCondLst>
                                    <p:cond delay="0"/>
                                  </p:stCondLst>
                                  <p:iterate type="el" backwards="0">
                                    <p:tmAbs val="0"/>
                                  </p:iterate>
                                  <p:childTnLst>
                                    <p:set>
                                      <p:cBhvr>
                                        <p:cTn id="11" fill="hold"/>
                                        <p:tgtEl>
                                          <p:spTgt spid="532"/>
                                        </p:tgtEl>
                                        <p:attrNameLst>
                                          <p:attrName>style.visibility</p:attrName>
                                        </p:attrNameLst>
                                      </p:cBhvr>
                                      <p:to>
                                        <p:strVal val="visible"/>
                                      </p:to>
                                    </p:set>
                                    <p:anim calcmode="lin" valueType="num">
                                      <p:cBhvr>
                                        <p:cTn id="12" dur="800" fill="hold"/>
                                        <p:tgtEl>
                                          <p:spTgt spid="532"/>
                                        </p:tgtEl>
                                        <p:attrNameLst>
                                          <p:attrName>ppt_w</p:attrName>
                                        </p:attrNameLst>
                                      </p:cBhvr>
                                      <p:tavLst>
                                        <p:tav tm="0">
                                          <p:val>
                                            <p:fltVal val="0"/>
                                          </p:val>
                                        </p:tav>
                                        <p:tav tm="100000">
                                          <p:val>
                                            <p:strVal val="#ppt_w"/>
                                          </p:val>
                                        </p:tav>
                                      </p:tavLst>
                                    </p:anim>
                                    <p:anim calcmode="lin" valueType="num">
                                      <p:cBhvr>
                                        <p:cTn id="13" dur="800" fill="hold"/>
                                        <p:tgtEl>
                                          <p:spTgt spid="532"/>
                                        </p:tgtEl>
                                        <p:attrNameLst>
                                          <p:attrName>ppt_h</p:attrName>
                                        </p:attrNameLst>
                                      </p:cBhvr>
                                      <p:tavLst>
                                        <p:tav tm="0">
                                          <p:val>
                                            <p:fltVal val="0"/>
                                          </p:val>
                                        </p:tav>
                                        <p:tav tm="100000">
                                          <p:val>
                                            <p:strVal val="#ppt_h"/>
                                          </p:val>
                                        </p:tav>
                                      </p:tavLst>
                                    </p:anim>
                                    <p:anim calcmode="lin" valueType="num">
                                      <p:cBhvr>
                                        <p:cTn id="14" dur="800" fill="hold"/>
                                        <p:tgtEl>
                                          <p:spTgt spid="532"/>
                                        </p:tgtEl>
                                        <p:attrNameLst>
                                          <p:attrName>ppt_x</p:attrName>
                                        </p:attrNameLst>
                                      </p:cBhvr>
                                      <p:tavLst>
                                        <p:tav tm="0" fmla="#ppt_x+(cos(-2*pi*(1-$))*-#ppt_x-sin(-2*pi*(1-$))*(1-#ppt_y))*(1-$)">
                                          <p:val>
                                            <p:fltVal val="0"/>
                                          </p:val>
                                        </p:tav>
                                        <p:tav tm="100000">
                                          <p:val>
                                            <p:fltVal val="1"/>
                                          </p:val>
                                        </p:tav>
                                      </p:tavLst>
                                    </p:anim>
                                    <p:anim calcmode="lin" valueType="num">
                                      <p:cBhvr>
                                        <p:cTn id="15" dur="800" fill="hold"/>
                                        <p:tgtEl>
                                          <p:spTgt spid="5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2" presetID="18" grpId="3" fill="hold">
                                  <p:stCondLst>
                                    <p:cond delay="0"/>
                                  </p:stCondLst>
                                  <p:iterate type="el" backwards="0">
                                    <p:tmAbs val="0"/>
                                  </p:iterate>
                                  <p:childTnLst>
                                    <p:set>
                                      <p:cBhvr>
                                        <p:cTn id="19" fill="hold"/>
                                        <p:tgtEl>
                                          <p:spTgt spid="540"/>
                                        </p:tgtEl>
                                        <p:attrNameLst>
                                          <p:attrName>style.visibility</p:attrName>
                                        </p:attrNameLst>
                                      </p:cBhvr>
                                      <p:to>
                                        <p:strVal val="visible"/>
                                      </p:to>
                                    </p:set>
                                    <p:animEffect filter="strips(downLeft)" transition="in">
                                      <p:cBhvr>
                                        <p:cTn id="20" dur="2000"/>
                                        <p:tgtEl>
                                          <p:spTgt spid="540"/>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531"/>
                                        </p:tgtEl>
                                        <p:attrNameLst>
                                          <p:attrName>style.visibility</p:attrName>
                                        </p:attrNameLst>
                                      </p:cBhvr>
                                      <p:to>
                                        <p:strVal val="visible"/>
                                      </p:to>
                                    </p:set>
                                    <p:anim calcmode="lin" valueType="num">
                                      <p:cBhvr>
                                        <p:cTn id="25" dur="2000" fill="hold"/>
                                        <p:tgtEl>
                                          <p:spTgt spid="531"/>
                                        </p:tgtEl>
                                        <p:attrNameLst>
                                          <p:attrName>ppt_x</p:attrName>
                                        </p:attrNameLst>
                                      </p:cBhvr>
                                      <p:tavLst>
                                        <p:tav tm="0">
                                          <p:val>
                                            <p:strVal val="#ppt_x"/>
                                          </p:val>
                                        </p:tav>
                                        <p:tav tm="100000">
                                          <p:val>
                                            <p:strVal val="#ppt_x"/>
                                          </p:val>
                                        </p:tav>
                                      </p:tavLst>
                                    </p:anim>
                                    <p:anim calcmode="lin" valueType="num">
                                      <p:cBhvr>
                                        <p:cTn id="26" dur="2000" fill="hold"/>
                                        <p:tgtEl>
                                          <p:spTgt spid="5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6" presetID="18" grpId="5" fill="hold">
                                  <p:stCondLst>
                                    <p:cond delay="0"/>
                                  </p:stCondLst>
                                  <p:iterate type="el" backwards="0">
                                    <p:tmAbs val="0"/>
                                  </p:iterate>
                                  <p:childTnLst>
                                    <p:set>
                                      <p:cBhvr>
                                        <p:cTn id="30" fill="hold"/>
                                        <p:tgtEl>
                                          <p:spTgt spid="544"/>
                                        </p:tgtEl>
                                        <p:attrNameLst>
                                          <p:attrName>style.visibility</p:attrName>
                                        </p:attrNameLst>
                                      </p:cBhvr>
                                      <p:to>
                                        <p:strVal val="visible"/>
                                      </p:to>
                                    </p:set>
                                    <p:animEffect filter="strips(downRight)" transition="in">
                                      <p:cBhvr>
                                        <p:cTn id="31" dur="2000"/>
                                        <p:tgtEl>
                                          <p:spTgt spid="544"/>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Subtype="32" presetID="23" grpId="6" fill="hold">
                                  <p:stCondLst>
                                    <p:cond delay="0"/>
                                  </p:stCondLst>
                                  <p:iterate type="el" backwards="0">
                                    <p:tmAbs val="0"/>
                                  </p:iterate>
                                  <p:childTnLst>
                                    <p:set>
                                      <p:cBhvr>
                                        <p:cTn id="35" fill="hold"/>
                                        <p:tgtEl>
                                          <p:spTgt spid="539"/>
                                        </p:tgtEl>
                                        <p:attrNameLst>
                                          <p:attrName>style.visibility</p:attrName>
                                        </p:attrNameLst>
                                      </p:cBhvr>
                                      <p:to>
                                        <p:strVal val="visible"/>
                                      </p:to>
                                    </p:set>
                                    <p:anim calcmode="lin" valueType="num">
                                      <p:cBhvr>
                                        <p:cTn id="36" dur="2000" fill="hold"/>
                                        <p:tgtEl>
                                          <p:spTgt spid="539"/>
                                        </p:tgtEl>
                                        <p:attrNameLst>
                                          <p:attrName>ppt_w</p:attrName>
                                        </p:attrNameLst>
                                      </p:cBhvr>
                                      <p:tavLst>
                                        <p:tav tm="0">
                                          <p:val>
                                            <p:strVal val="4*#ppt_w"/>
                                          </p:val>
                                        </p:tav>
                                        <p:tav tm="100000">
                                          <p:val>
                                            <p:strVal val="#ppt_w"/>
                                          </p:val>
                                        </p:tav>
                                      </p:tavLst>
                                    </p:anim>
                                    <p:anim calcmode="lin" valueType="num">
                                      <p:cBhvr>
                                        <p:cTn id="37" dur="2000" fill="hold"/>
                                        <p:tgtEl>
                                          <p:spTgt spid="539"/>
                                        </p:tgtEl>
                                        <p:attrNameLst>
                                          <p:attrName>ppt_h</p:attrName>
                                        </p:attrNameLst>
                                      </p:cBhvr>
                                      <p:tavLst>
                                        <p:tav tm="0">
                                          <p:val>
                                            <p:strVal val="4*#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Class="entr" nodeType="clickEffect" presetSubtype="6" presetID="18" grpId="7" fill="hold">
                                  <p:stCondLst>
                                    <p:cond delay="0"/>
                                  </p:stCondLst>
                                  <p:iterate type="el" backwards="0">
                                    <p:tmAbs val="0"/>
                                  </p:iterate>
                                  <p:childTnLst>
                                    <p:set>
                                      <p:cBhvr>
                                        <p:cTn id="41" fill="hold"/>
                                        <p:tgtEl>
                                          <p:spTgt spid="538"/>
                                        </p:tgtEl>
                                        <p:attrNameLst>
                                          <p:attrName>style.visibility</p:attrName>
                                        </p:attrNameLst>
                                      </p:cBhvr>
                                      <p:to>
                                        <p:strVal val="visible"/>
                                      </p:to>
                                    </p:set>
                                    <p:animEffect filter="strips(downRight)" transition="in">
                                      <p:cBhvr>
                                        <p:cTn id="42" dur="2000"/>
                                        <p:tgtEl>
                                          <p:spTgt spid="538"/>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10" presetID="19" grpId="8" fill="hold">
                                  <p:stCondLst>
                                    <p:cond delay="0"/>
                                  </p:stCondLst>
                                  <p:iterate type="el" backwards="0">
                                    <p:tmAbs val="0"/>
                                  </p:iterate>
                                  <p:childTnLst>
                                    <p:set>
                                      <p:cBhvr>
                                        <p:cTn id="46" fill="hold"/>
                                        <p:tgtEl>
                                          <p:spTgt spid="533"/>
                                        </p:tgtEl>
                                        <p:attrNameLst>
                                          <p:attrName>style.visibility</p:attrName>
                                        </p:attrNameLst>
                                      </p:cBhvr>
                                      <p:to>
                                        <p:strVal val="visible"/>
                                      </p:to>
                                    </p:set>
                                    <p:anim calcmode="lin" valueType="num">
                                      <p:cBhvr>
                                        <p:cTn id="47" dur="2000" fill="hold"/>
                                        <p:tgtEl>
                                          <p:spTgt spid="533"/>
                                        </p:tgtEl>
                                        <p:attrNameLst>
                                          <p:attrName>ppt_w</p:attrName>
                                        </p:attrNameLst>
                                      </p:cBhvr>
                                      <p:tavLst>
                                        <p:tav tm="0" fmla="#ppt_w*sin(2.5*pi*$)">
                                          <p:val>
                                            <p:fltVal val="0"/>
                                          </p:val>
                                        </p:tav>
                                        <p:tav tm="100000">
                                          <p:val>
                                            <p:fltVal val="1"/>
                                          </p:val>
                                        </p:tav>
                                      </p:tavLst>
                                    </p:anim>
                                    <p:anim calcmode="lin" valueType="num">
                                      <p:cBhvr>
                                        <p:cTn id="48" dur="2000" fill="hold"/>
                                        <p:tgtEl>
                                          <p:spTgt spid="533"/>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Subtype="12" presetID="18" grpId="9" fill="hold">
                                  <p:stCondLst>
                                    <p:cond delay="0"/>
                                  </p:stCondLst>
                                  <p:iterate type="el" backwards="0">
                                    <p:tmAbs val="0"/>
                                  </p:iterate>
                                  <p:childTnLst>
                                    <p:set>
                                      <p:cBhvr>
                                        <p:cTn id="52" fill="hold"/>
                                        <p:tgtEl>
                                          <p:spTgt spid="534"/>
                                        </p:tgtEl>
                                        <p:attrNameLst>
                                          <p:attrName>style.visibility</p:attrName>
                                        </p:attrNameLst>
                                      </p:cBhvr>
                                      <p:to>
                                        <p:strVal val="visible"/>
                                      </p:to>
                                    </p:set>
                                    <p:animEffect filter="strips(downLeft)" transition="in">
                                      <p:cBhvr>
                                        <p:cTn id="53" dur="500"/>
                                        <p:tgtEl>
                                          <p:spTgt spid="534"/>
                                        </p:tgtEl>
                                      </p:cBhvr>
                                    </p:animEffect>
                                  </p:childTnLst>
                                </p:cTn>
                              </p:par>
                            </p:childTnLst>
                          </p:cTn>
                        </p:par>
                      </p:childTnLst>
                    </p:cTn>
                  </p:par>
                  <p:par>
                    <p:cTn id="54" fill="hold">
                      <p:stCondLst>
                        <p:cond delay="indefinite"/>
                      </p:stCondLst>
                      <p:childTnLst>
                        <p:par>
                          <p:cTn id="55" fill="hold">
                            <p:stCondLst>
                              <p:cond delay="0"/>
                            </p:stCondLst>
                            <p:childTnLst>
                              <p:par>
                                <p:cTn id="56" presetClass="entr" nodeType="clickEffect" presetSubtype="6" presetID="18" grpId="10" fill="hold">
                                  <p:stCondLst>
                                    <p:cond delay="0"/>
                                  </p:stCondLst>
                                  <p:iterate type="el" backwards="0">
                                    <p:tmAbs val="0"/>
                                  </p:iterate>
                                  <p:childTnLst>
                                    <p:set>
                                      <p:cBhvr>
                                        <p:cTn id="57" fill="hold"/>
                                        <p:tgtEl>
                                          <p:spTgt spid="543"/>
                                        </p:tgtEl>
                                        <p:attrNameLst>
                                          <p:attrName>style.visibility</p:attrName>
                                        </p:attrNameLst>
                                      </p:cBhvr>
                                      <p:to>
                                        <p:strVal val="visible"/>
                                      </p:to>
                                    </p:set>
                                    <p:animEffect filter="strips(downRight)" transition="in">
                                      <p:cBhvr>
                                        <p:cTn id="58" dur="2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9" grpId="6"/>
      <p:bldP build="whole" bldLvl="1" animBg="1" rev="0" advAuto="0" spid="533" grpId="8"/>
      <p:bldP build="whole" bldLvl="1" animBg="1" rev="0" advAuto="0" spid="540" grpId="3"/>
      <p:bldP build="whole" bldLvl="1" animBg="1" rev="0" advAuto="0" spid="534" grpId="9"/>
      <p:bldP build="whole" bldLvl="1" animBg="1" rev="0" advAuto="0" spid="543" grpId="10"/>
      <p:bldP build="whole" bldLvl="1" animBg="1" rev="0" advAuto="0" spid="538" grpId="7"/>
      <p:bldP build="whole" bldLvl="1" animBg="1" rev="0" advAuto="0" spid="531" grpId="4"/>
      <p:bldP build="whole" bldLvl="1" animBg="1" rev="0" advAuto="0" spid="532" grpId="2"/>
      <p:bldP build="whole" bldLvl="1" animBg="1" rev="0" advAuto="0" spid="544" grpId="5"/>
      <p:bldP build="whole" bldLvl="1" animBg="1" rev="0" advAuto="0" spid="537" grpId="1"/>
    </p:bldLst>
  </p:timing>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546" name="NO EXISTEN IMÁGENES INOCENTES PORQUE DETRÁS DE CADA UNA DE ELLAS SE ESCONDE UN ENTRAMADO DE INTERESES"/>
          <p:cNvSpPr txBox="1"/>
          <p:nvPr/>
        </p:nvSpPr>
        <p:spPr>
          <a:xfrm>
            <a:off x="758613" y="433493"/>
            <a:ext cx="11595948" cy="1601823"/>
          </a:xfrm>
          <a:prstGeom prst="rect">
            <a:avLst/>
          </a:prstGeom>
          <a:solidFill>
            <a:srgbClr val="FFFF66"/>
          </a:solidFill>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65023" tIns="65023" rIns="65023" bIns="65023">
            <a:spAutoFit/>
          </a:bodyPr>
          <a:lstStyle/>
          <a:p>
            <a:pPr algn="just" defTabSz="1300480">
              <a:spcBef>
                <a:spcPts val="2000"/>
              </a:spcBef>
              <a:defRPr sz="3400">
                <a:latin typeface="Arial"/>
                <a:ea typeface="Arial"/>
                <a:cs typeface="Arial"/>
                <a:sym typeface="Arial"/>
              </a:defRPr>
            </a:pPr>
            <a:r>
              <a:t>NO EXISTEN IM</a:t>
            </a:r>
            <a:r>
              <a:t>ÁGENES INOCENTES PORQUE DETRÁS DE CADA UNA DE ELLAS SE ESCONDE UN ENTRAMADO DE INTERESES</a:t>
            </a:r>
          </a:p>
        </p:txBody>
      </p:sp>
      <p:sp>
        <p:nvSpPr>
          <p:cNvPr id="547" name="EL INTERÉS DE QUIEN HIZO LA FOTO…"/>
          <p:cNvSpPr txBox="1"/>
          <p:nvPr/>
        </p:nvSpPr>
        <p:spPr>
          <a:xfrm>
            <a:off x="704426" y="4226559"/>
            <a:ext cx="11595948" cy="3632807"/>
          </a:xfrm>
          <a:prstGeom prst="rect">
            <a:avLst/>
          </a:prstGeom>
          <a:solidFill>
            <a:srgbClr val="003399"/>
          </a:solidFill>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65023" tIns="65023" rIns="65023" bIns="65023">
            <a:spAutoFit/>
          </a:bodyPr>
          <a:lstStyle/>
          <a:p>
            <a:pPr algn="just" defTabSz="1300480">
              <a:spcBef>
                <a:spcPts val="2000"/>
              </a:spcBef>
              <a:buSzPct val="100000"/>
              <a:buBlip>
                <a:blip r:embed="rId2"/>
              </a:buBlip>
              <a:defRPr b="1" sz="3400">
                <a:solidFill>
                  <a:srgbClr val="FFFF66"/>
                </a:solidFill>
                <a:latin typeface="Arial"/>
                <a:ea typeface="Arial"/>
                <a:cs typeface="Arial"/>
                <a:sym typeface="Arial"/>
              </a:defRPr>
            </a:pPr>
            <a:r>
              <a:t> EL INTER</a:t>
            </a:r>
            <a:r>
              <a:t>É</a:t>
            </a:r>
            <a:r>
              <a:t>S DE QUIEN HIZO LA FOTO</a:t>
            </a:r>
          </a:p>
          <a:p>
            <a:pPr algn="just" defTabSz="1300480">
              <a:spcBef>
                <a:spcPts val="2000"/>
              </a:spcBef>
              <a:buSzPct val="100000"/>
              <a:buBlip>
                <a:blip r:embed="rId2"/>
              </a:buBlip>
              <a:defRPr b="1" sz="3400">
                <a:solidFill>
                  <a:srgbClr val="FFFF66"/>
                </a:solidFill>
                <a:latin typeface="Arial"/>
                <a:ea typeface="Arial"/>
                <a:cs typeface="Arial"/>
                <a:sym typeface="Arial"/>
              </a:defRPr>
            </a:pPr>
            <a:r>
              <a:t> EL INTER</a:t>
            </a:r>
            <a:r>
              <a:t>É</a:t>
            </a:r>
            <a:r>
              <a:t>S DE QUIEN ENCARG</a:t>
            </a:r>
            <a:r>
              <a:t>Ó LA FOTO</a:t>
            </a:r>
          </a:p>
          <a:p>
            <a:pPr algn="just" defTabSz="1300480">
              <a:spcBef>
                <a:spcPts val="2000"/>
              </a:spcBef>
              <a:buSzPct val="100000"/>
              <a:buBlip>
                <a:blip r:embed="rId2"/>
              </a:buBlip>
              <a:defRPr b="1" sz="3400">
                <a:solidFill>
                  <a:srgbClr val="FFFF66"/>
                </a:solidFill>
                <a:latin typeface="Arial"/>
                <a:ea typeface="Arial"/>
                <a:cs typeface="Arial"/>
                <a:sym typeface="Arial"/>
              </a:defRPr>
            </a:pPr>
            <a:r>
              <a:t> EL INTERÉS DE QUIEN APARECE EN LA FOTO</a:t>
            </a:r>
          </a:p>
          <a:p>
            <a:pPr algn="just" defTabSz="1300480">
              <a:spcBef>
                <a:spcPts val="2000"/>
              </a:spcBef>
              <a:buSzPct val="100000"/>
              <a:buBlip>
                <a:blip r:embed="rId2"/>
              </a:buBlip>
              <a:defRPr b="1" sz="3400">
                <a:solidFill>
                  <a:srgbClr val="FFFF66"/>
                </a:solidFill>
                <a:latin typeface="Arial"/>
                <a:ea typeface="Arial"/>
                <a:cs typeface="Arial"/>
                <a:sym typeface="Arial"/>
              </a:defRPr>
            </a:pPr>
            <a:r>
              <a:t> EL INTERÉS DE QUIEN USA LA FOTO</a:t>
            </a:r>
          </a:p>
          <a:p>
            <a:pPr algn="just" defTabSz="1300480">
              <a:spcBef>
                <a:spcPts val="2000"/>
              </a:spcBef>
              <a:buSzPct val="100000"/>
              <a:buBlip>
                <a:blip r:embed="rId2"/>
              </a:buBlip>
              <a:defRPr b="1" sz="3400">
                <a:solidFill>
                  <a:srgbClr val="FFFF66"/>
                </a:solidFill>
                <a:latin typeface="Arial"/>
                <a:ea typeface="Arial"/>
                <a:cs typeface="Arial"/>
                <a:sym typeface="Arial"/>
              </a:defRPr>
            </a:pPr>
            <a:r>
              <a:t> EL INTERÉS DE QUIEN OBSERVA LA FOTO</a:t>
            </a:r>
          </a:p>
        </p:txBody>
      </p:sp>
      <p:cxnSp>
        <p:nvCxnSpPr>
          <p:cNvPr id="548" name="Línea de conexión"/>
          <p:cNvCxnSpPr>
            <a:stCxn id="546" idx="0"/>
            <a:endCxn id="547" idx="0"/>
          </p:cNvCxnSpPr>
          <p:nvPr/>
        </p:nvCxnSpPr>
        <p:spPr>
          <a:xfrm flipH="1">
            <a:off x="6502400" y="1234404"/>
            <a:ext cx="54187" cy="4808559"/>
          </a:xfrm>
          <a:prstGeom prst="straightConnector1">
            <a:avLst/>
          </a:prstGeom>
          <a:ln w="76200">
            <a:solidFill>
              <a:srgbClr val="000000"/>
            </a:solidFill>
            <a:tailEnd type="triangle"/>
          </a:ln>
        </p:spPr>
      </p:cxnSp>
    </p:spTree>
  </p:cSld>
  <p:clrMapOvr>
    <a:masterClrMapping/>
  </p:clrMapOvr>
  <mc:AlternateContent xmlns:mc="http://schemas.openxmlformats.org/markup-compatibility/2006">
    <mc:Choice xmlns:p14="http://schemas.microsoft.com/office/powerpoint/2010/main" Requires="p14">
      <p:transition spd="med" advClick="1" p14:dur="1000">
        <p:checker dir="horz"/>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46"/>
                                        </p:tgtEl>
                                        <p:attrNameLst>
                                          <p:attrName>style.visibility</p:attrName>
                                        </p:attrNameLst>
                                      </p:cBhvr>
                                      <p:to>
                                        <p:strVal val="visible"/>
                                      </p:to>
                                    </p:set>
                                    <p:animEffect filter="fade" transition="in">
                                      <p:cBhvr>
                                        <p:cTn id="7" dur="2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548"/>
                                        </p:tgtEl>
                                        <p:attrNameLst>
                                          <p:attrName>style.visibility</p:attrName>
                                        </p:attrNameLst>
                                      </p:cBhvr>
                                      <p:to>
                                        <p:strVal val="visible"/>
                                      </p:to>
                                    </p:set>
                                    <p:anim calcmode="lin" valueType="num">
                                      <p:cBhvr>
                                        <p:cTn id="12" dur="1000" fill="hold"/>
                                        <p:tgtEl>
                                          <p:spTgt spid="548"/>
                                        </p:tgtEl>
                                        <p:attrNameLst>
                                          <p:attrName>ppt_w</p:attrName>
                                        </p:attrNameLst>
                                      </p:cBhvr>
                                      <p:tavLst>
                                        <p:tav tm="0">
                                          <p:val>
                                            <p:fltVal val="0"/>
                                          </p:val>
                                        </p:tav>
                                        <p:tav tm="100000">
                                          <p:val>
                                            <p:strVal val="#ppt_w"/>
                                          </p:val>
                                        </p:tav>
                                      </p:tavLst>
                                    </p:anim>
                                    <p:anim calcmode="lin" valueType="num">
                                      <p:cBhvr>
                                        <p:cTn id="13" dur="1000" fill="hold"/>
                                        <p:tgtEl>
                                          <p:spTgt spid="548"/>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4" presetID="2" grpId="3" fill="hold">
                                  <p:stCondLst>
                                    <p:cond delay="0"/>
                                  </p:stCondLst>
                                  <p:iterate type="el" backwards="0">
                                    <p:tmAbs val="0"/>
                                  </p:iterate>
                                  <p:childTnLst>
                                    <p:set>
                                      <p:cBhvr>
                                        <p:cTn id="16" fill="hold"/>
                                        <p:tgtEl>
                                          <p:spTgt spid="547">
                                            <p:bg/>
                                          </p:spTgt>
                                        </p:tgtEl>
                                        <p:attrNameLst>
                                          <p:attrName>style.visibility</p:attrName>
                                        </p:attrNameLst>
                                      </p:cBhvr>
                                      <p:to>
                                        <p:strVal val="visible"/>
                                      </p:to>
                                    </p:set>
                                    <p:anim calcmode="lin" valueType="num">
                                      <p:cBhvr>
                                        <p:cTn id="17" dur="2000" fill="hold"/>
                                        <p:tgtEl>
                                          <p:spTgt spid="547">
                                            <p:bg/>
                                          </p:spTgt>
                                        </p:tgtEl>
                                        <p:attrNameLst>
                                          <p:attrName>ppt_x</p:attrName>
                                        </p:attrNameLst>
                                      </p:cBhvr>
                                      <p:tavLst>
                                        <p:tav tm="0">
                                          <p:val>
                                            <p:strVal val="#ppt_x"/>
                                          </p:val>
                                        </p:tav>
                                        <p:tav tm="100000">
                                          <p:val>
                                            <p:strVal val="#ppt_x"/>
                                          </p:val>
                                        </p:tav>
                                      </p:tavLst>
                                    </p:anim>
                                    <p:anim calcmode="lin" valueType="num">
                                      <p:cBhvr>
                                        <p:cTn id="18" dur="2000" fill="hold"/>
                                        <p:tgtEl>
                                          <p:spTgt spid="547">
                                            <p:bg/>
                                          </p:spTgt>
                                        </p:tgtEl>
                                        <p:attrNameLst>
                                          <p:attrName>ppt_y</p:attrName>
                                        </p:attrNameLst>
                                      </p:cBhvr>
                                      <p:tavLst>
                                        <p:tav tm="0">
                                          <p:val>
                                            <p:strVal val="1+#ppt_h/2"/>
                                          </p:val>
                                        </p:tav>
                                        <p:tav tm="100000">
                                          <p:val>
                                            <p:strVal val="#ppt_y"/>
                                          </p:val>
                                        </p:tav>
                                      </p:tavLst>
                                    </p:anim>
                                  </p:childTnLst>
                                </p:cTn>
                              </p:par>
                              <p:par>
                                <p:cTn id="19" presetClass="entr" nodeType="withEffect" presetSubtype="4" presetID="2" grpId="3" fill="hold">
                                  <p:stCondLst>
                                    <p:cond delay="0"/>
                                  </p:stCondLst>
                                  <p:iterate type="el" backwards="0">
                                    <p:tmAbs val="0"/>
                                  </p:iterate>
                                  <p:childTnLst>
                                    <p:set>
                                      <p:cBhvr>
                                        <p:cTn id="20" fill="hold"/>
                                        <p:tgtEl>
                                          <p:spTgt spid="547">
                                            <p:txEl>
                                              <p:pRg st="0" end="0"/>
                                            </p:txEl>
                                          </p:spTgt>
                                        </p:tgtEl>
                                        <p:attrNameLst>
                                          <p:attrName>style.visibility</p:attrName>
                                        </p:attrNameLst>
                                      </p:cBhvr>
                                      <p:to>
                                        <p:strVal val="visible"/>
                                      </p:to>
                                    </p:set>
                                    <p:anim calcmode="lin" valueType="num">
                                      <p:cBhvr>
                                        <p:cTn id="21" dur="2000" fill="hold"/>
                                        <p:tgtEl>
                                          <p:spTgt spid="547">
                                            <p:txEl>
                                              <p:pRg st="0" end="0"/>
                                            </p:txEl>
                                          </p:spTgt>
                                        </p:tgtEl>
                                        <p:attrNameLst>
                                          <p:attrName>ppt_x</p:attrName>
                                        </p:attrNameLst>
                                      </p:cBhvr>
                                      <p:tavLst>
                                        <p:tav tm="0">
                                          <p:val>
                                            <p:strVal val="#ppt_x"/>
                                          </p:val>
                                        </p:tav>
                                        <p:tav tm="100000">
                                          <p:val>
                                            <p:strVal val="#ppt_x"/>
                                          </p:val>
                                        </p:tav>
                                      </p:tavLst>
                                    </p:anim>
                                    <p:anim calcmode="lin" valueType="num">
                                      <p:cBhvr>
                                        <p:cTn id="22" dur="2000" fill="hold"/>
                                        <p:tgtEl>
                                          <p:spTgt spid="547">
                                            <p:txEl>
                                              <p:pRg st="0" end="0"/>
                                            </p:txEl>
                                          </p:spTgt>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Class="entr" nodeType="afterEffect" presetSubtype="4" presetID="2" grpId="3" fill="hold">
                                  <p:stCondLst>
                                    <p:cond delay="0"/>
                                  </p:stCondLst>
                                  <p:iterate type="el" backwards="0">
                                    <p:tmAbs val="0"/>
                                  </p:iterate>
                                  <p:childTnLst>
                                    <p:set>
                                      <p:cBhvr>
                                        <p:cTn id="25" fill="hold"/>
                                        <p:tgtEl>
                                          <p:spTgt spid="547">
                                            <p:txEl>
                                              <p:pRg st="1" end="1"/>
                                            </p:txEl>
                                          </p:spTgt>
                                        </p:tgtEl>
                                        <p:attrNameLst>
                                          <p:attrName>style.visibility</p:attrName>
                                        </p:attrNameLst>
                                      </p:cBhvr>
                                      <p:to>
                                        <p:strVal val="visible"/>
                                      </p:to>
                                    </p:set>
                                    <p:anim calcmode="lin" valueType="num">
                                      <p:cBhvr>
                                        <p:cTn id="26" dur="2000" fill="hold"/>
                                        <p:tgtEl>
                                          <p:spTgt spid="547">
                                            <p:txEl>
                                              <p:pRg st="1" end="1"/>
                                            </p:txEl>
                                          </p:spTgt>
                                        </p:tgtEl>
                                        <p:attrNameLst>
                                          <p:attrName>ppt_x</p:attrName>
                                        </p:attrNameLst>
                                      </p:cBhvr>
                                      <p:tavLst>
                                        <p:tav tm="0">
                                          <p:val>
                                            <p:strVal val="#ppt_x"/>
                                          </p:val>
                                        </p:tav>
                                        <p:tav tm="100000">
                                          <p:val>
                                            <p:strVal val="#ppt_x"/>
                                          </p:val>
                                        </p:tav>
                                      </p:tavLst>
                                    </p:anim>
                                    <p:anim calcmode="lin" valueType="num">
                                      <p:cBhvr>
                                        <p:cTn id="27" dur="2000" fill="hold"/>
                                        <p:tgtEl>
                                          <p:spTgt spid="547">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0"/>
                            </p:stCondLst>
                            <p:childTnLst>
                              <p:par>
                                <p:cTn id="29" presetClass="entr" nodeType="afterEffect" presetSubtype="4" presetID="2" grpId="3" fill="hold">
                                  <p:stCondLst>
                                    <p:cond delay="0"/>
                                  </p:stCondLst>
                                  <p:iterate type="el" backwards="0">
                                    <p:tmAbs val="0"/>
                                  </p:iterate>
                                  <p:childTnLst>
                                    <p:set>
                                      <p:cBhvr>
                                        <p:cTn id="30" fill="hold"/>
                                        <p:tgtEl>
                                          <p:spTgt spid="547">
                                            <p:txEl>
                                              <p:pRg st="2" end="2"/>
                                            </p:txEl>
                                          </p:spTgt>
                                        </p:tgtEl>
                                        <p:attrNameLst>
                                          <p:attrName>style.visibility</p:attrName>
                                        </p:attrNameLst>
                                      </p:cBhvr>
                                      <p:to>
                                        <p:strVal val="visible"/>
                                      </p:to>
                                    </p:set>
                                    <p:anim calcmode="lin" valueType="num">
                                      <p:cBhvr>
                                        <p:cTn id="31" dur="2000" fill="hold"/>
                                        <p:tgtEl>
                                          <p:spTgt spid="547">
                                            <p:txEl>
                                              <p:pRg st="2" end="2"/>
                                            </p:txEl>
                                          </p:spTgt>
                                        </p:tgtEl>
                                        <p:attrNameLst>
                                          <p:attrName>ppt_x</p:attrName>
                                        </p:attrNameLst>
                                      </p:cBhvr>
                                      <p:tavLst>
                                        <p:tav tm="0">
                                          <p:val>
                                            <p:strVal val="#ppt_x"/>
                                          </p:val>
                                        </p:tav>
                                        <p:tav tm="100000">
                                          <p:val>
                                            <p:strVal val="#ppt_x"/>
                                          </p:val>
                                        </p:tav>
                                      </p:tavLst>
                                    </p:anim>
                                    <p:anim calcmode="lin" valueType="num">
                                      <p:cBhvr>
                                        <p:cTn id="32" dur="2000" fill="hold"/>
                                        <p:tgtEl>
                                          <p:spTgt spid="547">
                                            <p:txEl>
                                              <p:pRg st="2" end="2"/>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000"/>
                            </p:stCondLst>
                            <p:childTnLst>
                              <p:par>
                                <p:cTn id="34" presetClass="entr" nodeType="afterEffect" presetSubtype="4" presetID="2" grpId="3" fill="hold">
                                  <p:stCondLst>
                                    <p:cond delay="0"/>
                                  </p:stCondLst>
                                  <p:iterate type="el" backwards="0">
                                    <p:tmAbs val="0"/>
                                  </p:iterate>
                                  <p:childTnLst>
                                    <p:set>
                                      <p:cBhvr>
                                        <p:cTn id="35" fill="hold"/>
                                        <p:tgtEl>
                                          <p:spTgt spid="547">
                                            <p:txEl>
                                              <p:pRg st="3" end="3"/>
                                            </p:txEl>
                                          </p:spTgt>
                                        </p:tgtEl>
                                        <p:attrNameLst>
                                          <p:attrName>style.visibility</p:attrName>
                                        </p:attrNameLst>
                                      </p:cBhvr>
                                      <p:to>
                                        <p:strVal val="visible"/>
                                      </p:to>
                                    </p:set>
                                    <p:anim calcmode="lin" valueType="num">
                                      <p:cBhvr>
                                        <p:cTn id="36" dur="2000" fill="hold"/>
                                        <p:tgtEl>
                                          <p:spTgt spid="547">
                                            <p:txEl>
                                              <p:pRg st="3" end="3"/>
                                            </p:txEl>
                                          </p:spTgt>
                                        </p:tgtEl>
                                        <p:attrNameLst>
                                          <p:attrName>ppt_x</p:attrName>
                                        </p:attrNameLst>
                                      </p:cBhvr>
                                      <p:tavLst>
                                        <p:tav tm="0">
                                          <p:val>
                                            <p:strVal val="#ppt_x"/>
                                          </p:val>
                                        </p:tav>
                                        <p:tav tm="100000">
                                          <p:val>
                                            <p:strVal val="#ppt_x"/>
                                          </p:val>
                                        </p:tav>
                                      </p:tavLst>
                                    </p:anim>
                                    <p:anim calcmode="lin" valueType="num">
                                      <p:cBhvr>
                                        <p:cTn id="37" dur="2000" fill="hold"/>
                                        <p:tgtEl>
                                          <p:spTgt spid="547">
                                            <p:txEl>
                                              <p:pRg st="3" end="3"/>
                                            </p:txEl>
                                          </p:spTgt>
                                        </p:tgtEl>
                                        <p:attrNameLst>
                                          <p:attrName>ppt_y</p:attrName>
                                        </p:attrNameLst>
                                      </p:cBhvr>
                                      <p:tavLst>
                                        <p:tav tm="0">
                                          <p:val>
                                            <p:strVal val="1+#ppt_h/2"/>
                                          </p:val>
                                        </p:tav>
                                        <p:tav tm="100000">
                                          <p:val>
                                            <p:strVal val="#ppt_y"/>
                                          </p:val>
                                        </p:tav>
                                      </p:tavLst>
                                    </p:anim>
                                  </p:childTnLst>
                                </p:cTn>
                              </p:par>
                            </p:childTnLst>
                          </p:cTn>
                        </p:par>
                        <p:par>
                          <p:cTn id="38" fill="hold">
                            <p:stCondLst>
                              <p:cond delay="9000"/>
                            </p:stCondLst>
                            <p:childTnLst>
                              <p:par>
                                <p:cTn id="39" presetClass="entr" nodeType="afterEffect" presetSubtype="4" presetID="2" grpId="3" fill="hold">
                                  <p:stCondLst>
                                    <p:cond delay="0"/>
                                  </p:stCondLst>
                                  <p:iterate type="el" backwards="0">
                                    <p:tmAbs val="0"/>
                                  </p:iterate>
                                  <p:childTnLst>
                                    <p:set>
                                      <p:cBhvr>
                                        <p:cTn id="40" fill="hold"/>
                                        <p:tgtEl>
                                          <p:spTgt spid="547">
                                            <p:txEl>
                                              <p:pRg st="4" end="4"/>
                                            </p:txEl>
                                          </p:spTgt>
                                        </p:tgtEl>
                                        <p:attrNameLst>
                                          <p:attrName>style.visibility</p:attrName>
                                        </p:attrNameLst>
                                      </p:cBhvr>
                                      <p:to>
                                        <p:strVal val="visible"/>
                                      </p:to>
                                    </p:set>
                                    <p:anim calcmode="lin" valueType="num">
                                      <p:cBhvr>
                                        <p:cTn id="41" dur="2000" fill="hold"/>
                                        <p:tgtEl>
                                          <p:spTgt spid="547">
                                            <p:txEl>
                                              <p:pRg st="4" end="4"/>
                                            </p:txEl>
                                          </p:spTgt>
                                        </p:tgtEl>
                                        <p:attrNameLst>
                                          <p:attrName>ppt_x</p:attrName>
                                        </p:attrNameLst>
                                      </p:cBhvr>
                                      <p:tavLst>
                                        <p:tav tm="0">
                                          <p:val>
                                            <p:strVal val="#ppt_x"/>
                                          </p:val>
                                        </p:tav>
                                        <p:tav tm="100000">
                                          <p:val>
                                            <p:strVal val="#ppt_x"/>
                                          </p:val>
                                        </p:tav>
                                      </p:tavLst>
                                    </p:anim>
                                    <p:anim calcmode="lin" valueType="num">
                                      <p:cBhvr>
                                        <p:cTn id="42" dur="2000" fill="hold"/>
                                        <p:tgtEl>
                                          <p:spTgt spid="5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47" grpId="3"/>
      <p:bldP build="whole" bldLvl="1" animBg="1" rev="0" advAuto="0" spid="546" grpId="1"/>
      <p:bldP build="whole" bldLvl="1" animBg="1" rev="0" advAuto="0" spid="548" grpId="2"/>
    </p:bld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550" name="Fototeca - 5333.jpeg" descr="Fototeca - 5333.jpeg"/>
          <p:cNvPicPr>
            <a:picLocks noChangeAspect="1"/>
          </p:cNvPicPr>
          <p:nvPr/>
        </p:nvPicPr>
        <p:blipFill>
          <a:blip r:embed="rId2">
            <a:extLst/>
          </a:blip>
          <a:stretch>
            <a:fillRect/>
          </a:stretch>
        </p:blipFill>
        <p:spPr>
          <a:xfrm>
            <a:off x="650239" y="799253"/>
            <a:ext cx="11812695" cy="2460979"/>
          </a:xfrm>
          <a:prstGeom prst="rect">
            <a:avLst/>
          </a:prstGeom>
          <a:ln w="12700">
            <a:miter lim="400000"/>
          </a:ln>
        </p:spPr>
      </p:pic>
      <p:sp>
        <p:nvSpPr>
          <p:cNvPr id="551" name="Esta fotografía tomada por Marisa Flores para El País en el momento de la crisis de UCD y, sobre todo, del aislamiento de Suárez, no puede ser tomada sólo como unan ilustración o reproducción naturalista de un instante. Es una construcción, un encuadre q"/>
          <p:cNvSpPr txBox="1"/>
          <p:nvPr/>
        </p:nvSpPr>
        <p:spPr>
          <a:xfrm>
            <a:off x="1524799" y="4328404"/>
            <a:ext cx="9298433" cy="35830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just" defTabSz="1300480">
              <a:spcBef>
                <a:spcPts val="2000"/>
              </a:spcBef>
              <a:defRPr sz="3400">
                <a:latin typeface="Arial"/>
                <a:ea typeface="Arial"/>
                <a:cs typeface="Arial"/>
                <a:sym typeface="Arial"/>
              </a:defRPr>
            </a:pPr>
            <a:r>
              <a:t>Esta fotograf</a:t>
            </a:r>
            <a:r>
              <a:t>ía tomada por Marisa Flores para El País en el momento de la crisis de UCD y, sobre todo, del aislamiento de Suárez, no puede ser tomada sólo como unan ilustración o reproducción naturalista de un instante. Es una construcción, un encuadre que se convierte en un editorial.</a:t>
            </a:r>
          </a:p>
        </p:txBody>
      </p:sp>
      <p:sp>
        <p:nvSpPr>
          <p:cNvPr id="552" name="La foto responde a la intención de quien encarga la foto."/>
          <p:cNvSpPr txBox="1"/>
          <p:nvPr/>
        </p:nvSpPr>
        <p:spPr>
          <a:xfrm>
            <a:off x="6378925" y="8100610"/>
            <a:ext cx="5535200"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lvl1pPr>
          </a:lstStyle>
          <a:p>
            <a:pPr/>
            <a:r>
              <a:t>La foto responde a la intención de quien encarga la foto.</a:t>
            </a:r>
          </a:p>
        </p:txBody>
      </p:sp>
    </p:spTree>
  </p:cSld>
  <p:clrMapOvr>
    <a:masterClrMapping/>
  </p:clrMapOvr>
  <mc:AlternateContent xmlns:mc="http://schemas.openxmlformats.org/markup-compatibility/2006">
    <mc:Choice xmlns:p14="http://schemas.microsoft.com/office/powerpoint/2010/main" Requires="p14">
      <p:transition spd="fast" advClick="1" p14:dur="500">
        <p14:warp dir="in"/>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550"/>
                                        </p:tgtEl>
                                        <p:attrNameLst>
                                          <p:attrName>style.visibility</p:attrName>
                                        </p:attrNameLst>
                                      </p:cBhvr>
                                      <p:to>
                                        <p:strVal val="visible"/>
                                      </p:to>
                                    </p:set>
                                    <p:animEffect filter="fade" transition="in">
                                      <p:cBhvr>
                                        <p:cTn id="7" dur="2000"/>
                                        <p:tgtEl>
                                          <p:spTgt spid="550"/>
                                        </p:tgtEl>
                                      </p:cBhvr>
                                    </p:animEffect>
                                  </p:childTnLst>
                                </p:cTn>
                              </p:par>
                            </p:childTnLst>
                          </p:cTn>
                        </p:par>
                        <p:par>
                          <p:cTn id="8" fill="hold">
                            <p:stCondLst>
                              <p:cond delay="2000"/>
                            </p:stCondLst>
                            <p:childTnLst>
                              <p:par>
                                <p:cTn id="9" presetClass="entr" nodeType="afterEffect" presetSubtype="4" presetID="2" grpId="2" fill="hold">
                                  <p:stCondLst>
                                    <p:cond delay="0"/>
                                  </p:stCondLst>
                                  <p:iterate type="el" backwards="0">
                                    <p:tmAbs val="0"/>
                                  </p:iterate>
                                  <p:childTnLst>
                                    <p:set>
                                      <p:cBhvr>
                                        <p:cTn id="10" fill="hold"/>
                                        <p:tgtEl>
                                          <p:spTgt spid="551"/>
                                        </p:tgtEl>
                                        <p:attrNameLst>
                                          <p:attrName>style.visibility</p:attrName>
                                        </p:attrNameLst>
                                      </p:cBhvr>
                                      <p:to>
                                        <p:strVal val="visible"/>
                                      </p:to>
                                    </p:set>
                                    <p:anim calcmode="lin" valueType="num">
                                      <p:cBhvr>
                                        <p:cTn id="11" dur="2000" fill="hold"/>
                                        <p:tgtEl>
                                          <p:spTgt spid="551"/>
                                        </p:tgtEl>
                                        <p:attrNameLst>
                                          <p:attrName>ppt_x</p:attrName>
                                        </p:attrNameLst>
                                      </p:cBhvr>
                                      <p:tavLst>
                                        <p:tav tm="0">
                                          <p:val>
                                            <p:strVal val="#ppt_x"/>
                                          </p:val>
                                        </p:tav>
                                        <p:tav tm="100000">
                                          <p:val>
                                            <p:strVal val="#ppt_x"/>
                                          </p:val>
                                        </p:tav>
                                      </p:tavLst>
                                    </p:anim>
                                    <p:anim calcmode="lin" valueType="num">
                                      <p:cBhvr>
                                        <p:cTn id="12" dur="2000" fill="hold"/>
                                        <p:tgtEl>
                                          <p:spTgt spid="55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3" fill="hold">
                                  <p:stCondLst>
                                    <p:cond delay="0"/>
                                  </p:stCondLst>
                                  <p:iterate type="lt" backwards="0">
                                    <p:tmAbs val="0"/>
                                  </p:iterate>
                                  <p:childTnLst>
                                    <p:set>
                                      <p:cBhvr>
                                        <p:cTn id="16" fill="hold"/>
                                        <p:tgtEl>
                                          <p:spTgt spid="552"/>
                                        </p:tgtEl>
                                        <p:attrNameLst>
                                          <p:attrName>style.visibility</p:attrName>
                                        </p:attrNameLst>
                                      </p:cBhvr>
                                      <p:to>
                                        <p:strVal val="visible"/>
                                      </p:to>
                                    </p:set>
                                    <p:anim calcmode="lin" valueType="num">
                                      <p:cBhvr>
                                        <p:cTn id="17" dur="1000" fill="hold"/>
                                        <p:tgtEl>
                                          <p:spTgt spid="552"/>
                                        </p:tgtEl>
                                        <p:attrNameLst>
                                          <p:attrName>ppt_x</p:attrName>
                                        </p:attrNameLst>
                                      </p:cBhvr>
                                      <p:tavLst>
                                        <p:tav tm="0">
                                          <p:val>
                                            <p:strVal val="0-#ppt_w/2"/>
                                          </p:val>
                                        </p:tav>
                                        <p:tav tm="100000">
                                          <p:val>
                                            <p:strVal val="#ppt_x"/>
                                          </p:val>
                                        </p:tav>
                                      </p:tavLst>
                                    </p:anim>
                                    <p:anim calcmode="lin" valueType="num">
                                      <p:cBhvr>
                                        <p:cTn id="18" dur="1000" fill="hold"/>
                                        <p:tgtEl>
                                          <p:spTgt spid="5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2" grpId="3"/>
      <p:bldP build="whole" bldLvl="1" animBg="1" rev="0" advAuto="0" spid="550" grpId="1"/>
      <p:bldP build="whole" bldLvl="1" animBg="1" rev="0" advAuto="0" spid="551" grpId="2"/>
    </p:bld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4" name="Dos medusas se tocan frente a un fondo azul oscuro" descr="Dos medusas se tocan frente a un fondo azul oscuro"/>
          <p:cNvPicPr>
            <a:picLocks noChangeAspect="1"/>
          </p:cNvPicPr>
          <p:nvPr>
            <p:ph type="pic" idx="21"/>
          </p:nvPr>
        </p:nvPicPr>
        <p:blipFill>
          <a:blip r:embed="rId2">
            <a:extLst/>
          </a:blip>
          <a:srcRect l="0" t="1112" r="0" b="1112"/>
          <a:stretch>
            <a:fillRect/>
          </a:stretch>
        </p:blipFill>
        <p:spPr>
          <a:xfrm>
            <a:off x="0" y="0"/>
            <a:ext cx="13004800" cy="975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6" name="EL NACIONALCATOLICISMO"/>
          <p:cNvSpPr txBox="1"/>
          <p:nvPr>
            <p:ph type="body" sz="quarter" idx="1"/>
          </p:nvPr>
        </p:nvSpPr>
        <p:spPr>
          <a:xfrm>
            <a:off x="504837" y="5474432"/>
            <a:ext cx="5467326" cy="1726691"/>
          </a:xfrm>
          <a:prstGeom prst="rect">
            <a:avLst/>
          </a:prstGeom>
        </p:spPr>
        <p:txBody>
          <a:bodyPr/>
          <a:lstStyle/>
          <a:p>
            <a:pPr/>
            <a:r>
              <a:t>EL NACIONALCATOLICISMO</a:t>
            </a:r>
          </a:p>
        </p:txBody>
      </p:sp>
      <p:pic>
        <p:nvPicPr>
          <p:cNvPr id="557" name="Dos medusas frente a un fondo azul" descr="Dos medusas frente a un fondo azul"/>
          <p:cNvPicPr>
            <a:picLocks noChangeAspect="1"/>
          </p:cNvPicPr>
          <p:nvPr>
            <p:ph type="pic" idx="21"/>
          </p:nvPr>
        </p:nvPicPr>
        <p:blipFill>
          <a:blip r:embed="rId2">
            <a:extLst/>
          </a:blip>
          <a:srcRect l="0" t="0" r="0" b="6886"/>
          <a:stretch>
            <a:fillRect/>
          </a:stretch>
        </p:blipFill>
        <p:spPr>
          <a:xfrm>
            <a:off x="6502400" y="0"/>
            <a:ext cx="6502400" cy="9753600"/>
          </a:xfrm>
          <a:prstGeom prst="rect">
            <a:avLst/>
          </a:prstGeom>
        </p:spPr>
      </p:pic>
      <p:sp>
        <p:nvSpPr>
          <p:cNvPr id="558" name="EXPLICAR UN CONCEPTO"/>
          <p:cNvSpPr txBox="1"/>
          <p:nvPr>
            <p:ph type="title"/>
          </p:nvPr>
        </p:nvSpPr>
        <p:spPr>
          <a:xfrm>
            <a:off x="762000" y="3437723"/>
            <a:ext cx="4953000" cy="1964400"/>
          </a:xfrm>
          <a:prstGeom prst="rect">
            <a:avLst/>
          </a:prstGeom>
        </p:spPr>
        <p:txBody>
          <a:bodyPr/>
          <a:lstStyle/>
          <a:p>
            <a:pPr/>
            <a:r>
              <a:t>EXPLICAR UN CONCEPTO</a:t>
            </a:r>
          </a:p>
        </p:txBody>
      </p:sp>
      <p:sp>
        <p:nvSpPr>
          <p:cNvPr id="559" name="Círculo"/>
          <p:cNvSpPr/>
          <p:nvPr/>
        </p:nvSpPr>
        <p:spPr>
          <a:xfrm>
            <a:off x="9915078" y="4542111"/>
            <a:ext cx="1270001" cy="1270001"/>
          </a:xfrm>
          <a:prstGeom prst="ellipse">
            <a:avLst/>
          </a:prstGeom>
          <a:ln w="63500">
            <a:solidFill>
              <a:schemeClr val="accent4">
                <a:hueOff val="482408"/>
                <a:satOff val="-4098"/>
                <a:lumOff val="10049"/>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560" name="Rectángulo"/>
          <p:cNvSpPr/>
          <p:nvPr/>
        </p:nvSpPr>
        <p:spPr>
          <a:xfrm>
            <a:off x="9431968" y="5647521"/>
            <a:ext cx="1427450" cy="3118285"/>
          </a:xfrm>
          <a:prstGeom prst="rect">
            <a:avLst/>
          </a:prstGeom>
          <a:ln w="63500">
            <a:solidFill>
              <a:schemeClr val="accent5">
                <a:hueOff val="104417"/>
                <a:satOff val="10356"/>
                <a:lumOff val="16053"/>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561" name="Rectángulo"/>
          <p:cNvSpPr/>
          <p:nvPr/>
        </p:nvSpPr>
        <p:spPr>
          <a:xfrm>
            <a:off x="8240208" y="4606962"/>
            <a:ext cx="1427451" cy="1140298"/>
          </a:xfrm>
          <a:prstGeom prst="rect">
            <a:avLst/>
          </a:prstGeom>
          <a:ln w="63500">
            <a:solidFill>
              <a:schemeClr val="accent5">
                <a:hueOff val="104417"/>
                <a:satOff val="10356"/>
                <a:lumOff val="16053"/>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562" name="En este caso el sentido que se le da a la foto nace del interés de quien la usa"/>
          <p:cNvSpPr txBox="1"/>
          <p:nvPr/>
        </p:nvSpPr>
        <p:spPr>
          <a:xfrm>
            <a:off x="542433" y="1037549"/>
            <a:ext cx="4455649" cy="135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2400"/>
            </a:pPr>
            <a:r>
              <a:t>En este caso el sentido que se le da a la foto nace del interés de quien la usa</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57"/>
                                        </p:tgtEl>
                                        <p:attrNameLst>
                                          <p:attrName>style.visibility</p:attrName>
                                        </p:attrNameLst>
                                      </p:cBhvr>
                                      <p:to>
                                        <p:strVal val="visible"/>
                                      </p:to>
                                    </p:set>
                                    <p:anim calcmode="lin" valueType="num">
                                      <p:cBhvr>
                                        <p:cTn id="7" dur="2500" fill="hold"/>
                                        <p:tgtEl>
                                          <p:spTgt spid="557"/>
                                        </p:tgtEl>
                                        <p:attrNameLst>
                                          <p:attrName>ppt_w</p:attrName>
                                        </p:attrNameLst>
                                      </p:cBhvr>
                                      <p:tavLst>
                                        <p:tav tm="0">
                                          <p:val>
                                            <p:fltVal val="0"/>
                                          </p:val>
                                        </p:tav>
                                        <p:tav tm="100000">
                                          <p:val>
                                            <p:strVal val="#ppt_w"/>
                                          </p:val>
                                        </p:tav>
                                      </p:tavLst>
                                    </p:anim>
                                    <p:anim calcmode="lin" valueType="num">
                                      <p:cBhvr>
                                        <p:cTn id="8" dur="2500" fill="hold"/>
                                        <p:tgtEl>
                                          <p:spTgt spid="557"/>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1" presetID="22" grpId="2" fill="hold">
                                  <p:stCondLst>
                                    <p:cond delay="0"/>
                                  </p:stCondLst>
                                  <p:iterate type="el" backwards="0">
                                    <p:tmAbs val="0"/>
                                  </p:iterate>
                                  <p:childTnLst>
                                    <p:set>
                                      <p:cBhvr>
                                        <p:cTn id="11" fill="hold"/>
                                        <p:tgtEl>
                                          <p:spTgt spid="558"/>
                                        </p:tgtEl>
                                        <p:attrNameLst>
                                          <p:attrName>style.visibility</p:attrName>
                                        </p:attrNameLst>
                                      </p:cBhvr>
                                      <p:to>
                                        <p:strVal val="visible"/>
                                      </p:to>
                                    </p:set>
                                    <p:animEffect filter="wipe(up)" transition="in">
                                      <p:cBhvr>
                                        <p:cTn id="12" dur="1000"/>
                                        <p:tgtEl>
                                          <p:spTgt spid="558"/>
                                        </p:tgtEl>
                                      </p:cBhvr>
                                    </p:animEffect>
                                  </p:childTnLst>
                                </p:cTn>
                              </p:par>
                            </p:childTnLst>
                          </p:cTn>
                        </p:par>
                        <p:par>
                          <p:cTn id="13" fill="hold">
                            <p:stCondLst>
                              <p:cond delay="3500"/>
                            </p:stCondLst>
                            <p:childTnLst>
                              <p:par>
                                <p:cTn id="14" presetClass="entr" nodeType="afterEffect" presetSubtype="4" presetID="22" grpId="3" fill="hold">
                                  <p:stCondLst>
                                    <p:cond delay="0"/>
                                  </p:stCondLst>
                                  <p:iterate type="el" backwards="0">
                                    <p:tmAbs val="0"/>
                                  </p:iterate>
                                  <p:childTnLst>
                                    <p:set>
                                      <p:cBhvr>
                                        <p:cTn id="15" fill="hold"/>
                                        <p:tgtEl>
                                          <p:spTgt spid="556"/>
                                        </p:tgtEl>
                                        <p:attrNameLst>
                                          <p:attrName>style.visibility</p:attrName>
                                        </p:attrNameLst>
                                      </p:cBhvr>
                                      <p:to>
                                        <p:strVal val="visible"/>
                                      </p:to>
                                    </p:set>
                                    <p:animEffect filter="wipe(down)" transition="in">
                                      <p:cBhvr>
                                        <p:cTn id="16" dur="1000"/>
                                        <p:tgtEl>
                                          <p:spTgt spid="556"/>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559"/>
                                        </p:tgtEl>
                                        <p:attrNameLst>
                                          <p:attrName>style.visibility</p:attrName>
                                        </p:attrNameLst>
                                      </p:cBhvr>
                                      <p:to>
                                        <p:strVal val="visible"/>
                                      </p:to>
                                    </p:set>
                                    <p:animEffect filter="dissolve" transition="in">
                                      <p:cBhvr>
                                        <p:cTn id="21" dur="2000"/>
                                        <p:tgtEl>
                                          <p:spTgt spid="559"/>
                                        </p:tgtEl>
                                      </p:cBhvr>
                                    </p:animEffect>
                                  </p:childTnLst>
                                </p:cTn>
                              </p:par>
                            </p:childTnLst>
                          </p:cTn>
                        </p:par>
                      </p:childTnLst>
                    </p:cTn>
                  </p:par>
                  <p:par>
                    <p:cTn id="22" fill="hold">
                      <p:stCondLst>
                        <p:cond delay="indefinite"/>
                      </p:stCondLst>
                      <p:childTnLst>
                        <p:par>
                          <p:cTn id="23" fill="hold">
                            <p:stCondLst>
                              <p:cond delay="0"/>
                            </p:stCondLst>
                            <p:childTnLst>
                              <p:par>
                                <p:cTn id="24" presetClass="entr" nodeType="clickEffect" presetID="9" grpId="5" fill="hold">
                                  <p:stCondLst>
                                    <p:cond delay="0"/>
                                  </p:stCondLst>
                                  <p:iterate type="el" backwards="0">
                                    <p:tmAbs val="0"/>
                                  </p:iterate>
                                  <p:childTnLst>
                                    <p:set>
                                      <p:cBhvr>
                                        <p:cTn id="25" fill="hold"/>
                                        <p:tgtEl>
                                          <p:spTgt spid="560"/>
                                        </p:tgtEl>
                                        <p:attrNameLst>
                                          <p:attrName>style.visibility</p:attrName>
                                        </p:attrNameLst>
                                      </p:cBhvr>
                                      <p:to>
                                        <p:strVal val="visible"/>
                                      </p:to>
                                    </p:set>
                                    <p:animEffect filter="dissolve" transition="in">
                                      <p:cBhvr>
                                        <p:cTn id="26" dur="2000"/>
                                        <p:tgtEl>
                                          <p:spTgt spid="560"/>
                                        </p:tgtEl>
                                      </p:cBhvr>
                                    </p:animEffect>
                                  </p:childTnLst>
                                </p:cTn>
                              </p:par>
                            </p:childTnLst>
                          </p:cTn>
                        </p:par>
                        <p:par>
                          <p:cTn id="27" fill="hold">
                            <p:stCondLst>
                              <p:cond delay="2000"/>
                            </p:stCondLst>
                            <p:childTnLst>
                              <p:par>
                                <p:cTn id="28" presetClass="entr" nodeType="afterEffect" presetID="9" grpId="6" fill="hold">
                                  <p:stCondLst>
                                    <p:cond delay="0"/>
                                  </p:stCondLst>
                                  <p:iterate type="el" backwards="0">
                                    <p:tmAbs val="0"/>
                                  </p:iterate>
                                  <p:childTnLst>
                                    <p:set>
                                      <p:cBhvr>
                                        <p:cTn id="29" fill="hold"/>
                                        <p:tgtEl>
                                          <p:spTgt spid="561"/>
                                        </p:tgtEl>
                                        <p:attrNameLst>
                                          <p:attrName>style.visibility</p:attrName>
                                        </p:attrNameLst>
                                      </p:cBhvr>
                                      <p:to>
                                        <p:strVal val="visible"/>
                                      </p:to>
                                    </p:set>
                                    <p:animEffect filter="dissolve" transition="in">
                                      <p:cBhvr>
                                        <p:cTn id="30" dur="2000"/>
                                        <p:tgtEl>
                                          <p:spTgt spid="561"/>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7" fill="hold">
                                  <p:stCondLst>
                                    <p:cond delay="0"/>
                                  </p:stCondLst>
                                  <p:iterate type="lt" backwards="0">
                                    <p:tmAbs val="100"/>
                                  </p:iterate>
                                  <p:childTnLst>
                                    <p:set>
                                      <p:cBhvr>
                                        <p:cTn id="34" fill="hold"/>
                                        <p:tgtEl>
                                          <p:spTgt spid="5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58" grpId="2"/>
      <p:bldP build="whole" bldLvl="1" animBg="1" rev="0" advAuto="0" spid="556" grpId="3"/>
      <p:bldP build="whole" bldLvl="1" animBg="1" rev="0" advAuto="0" spid="561" grpId="6"/>
      <p:bldP build="whole" bldLvl="1" animBg="1" rev="0" advAuto="0" spid="560" grpId="5"/>
      <p:bldP build="whole" bldLvl="1" animBg="1" rev="0" advAuto="0" spid="562" grpId="7"/>
      <p:bldP build="whole" bldLvl="1" animBg="1" rev="0" advAuto="0" spid="559" grpId="4"/>
      <p:bldP build="whole" bldLvl="1" animBg="1" rev="0" advAuto="0" spid="55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Fotografiar significa DETENER LA HISTORIA por una milésima de segundo y FIJAR LOS HECHOS a una imagen, o sea, APODERARNOS de una pequeña parte del mundo en la cual estamos insertos (…) Su poder de REPRODUCIR EXACTAMENTE LA REALIDAD EXTERNA –poder inhere"/>
          <p:cNvSpPr txBox="1"/>
          <p:nvPr/>
        </p:nvSpPr>
        <p:spPr>
          <a:xfrm>
            <a:off x="627210" y="2418079"/>
            <a:ext cx="11955838" cy="5379721"/>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b="1" sz="3400">
                <a:latin typeface="Tahoma"/>
                <a:ea typeface="Tahoma"/>
                <a:cs typeface="Tahoma"/>
                <a:sym typeface="Tahoma"/>
              </a:defRPr>
            </a:pPr>
            <a:r>
              <a:t>“Fotografiar significa </a:t>
            </a:r>
            <a:r>
              <a:rPr>
                <a:solidFill>
                  <a:srgbClr val="FF9900"/>
                </a:solidFill>
              </a:rPr>
              <a:t>DETENER LA HISTORIA</a:t>
            </a:r>
            <a:r>
              <a:t> por una milésima de segundo y </a:t>
            </a:r>
            <a:r>
              <a:rPr>
                <a:solidFill>
                  <a:srgbClr val="FF9900"/>
                </a:solidFill>
              </a:rPr>
              <a:t>FIJAR LOS HECHOS</a:t>
            </a:r>
            <a:r>
              <a:t> a una imagen, o sea, APODERARNOS de una pequeña parte del mundo en la cual estamos insertos (…) Su poder de </a:t>
            </a:r>
            <a:r>
              <a:rPr>
                <a:solidFill>
                  <a:srgbClr val="FF9900"/>
                </a:solidFill>
              </a:rPr>
              <a:t>REPRODUCIR EXACTAMENTE LA REALIDAD EXTERNA</a:t>
            </a:r>
            <a:r>
              <a:t> –poder inherente a su técnica- le presta un carácter documental y la presenta como el </a:t>
            </a:r>
            <a:r>
              <a:rPr>
                <a:solidFill>
                  <a:srgbClr val="FF9900"/>
                </a:solidFill>
              </a:rPr>
              <a:t>PROCEDIMIENTO MÁS FIEL Y MÁS IMPARCIAL</a:t>
            </a:r>
            <a:r>
              <a:t> de la vida social de una comunidad”</a:t>
            </a:r>
          </a:p>
          <a:p>
            <a:pPr defTabSz="1300480">
              <a:spcBef>
                <a:spcPts val="1500"/>
              </a:spcBef>
              <a:defRPr b="1" sz="2400">
                <a:latin typeface="Tahoma"/>
                <a:ea typeface="Tahoma"/>
                <a:cs typeface="Tahoma"/>
                <a:sym typeface="Tahoma"/>
              </a:defRPr>
            </a:pPr>
            <a:r>
              <a:t>Claudio Guillermo Abruzzese</a:t>
            </a:r>
          </a:p>
        </p:txBody>
      </p:sp>
      <p:sp>
        <p:nvSpPr>
          <p:cNvPr id="342" name="EL PODER DE LA FOTOGRAFÍA"/>
          <p:cNvSpPr txBox="1"/>
          <p:nvPr/>
        </p:nvSpPr>
        <p:spPr>
          <a:xfrm>
            <a:off x="4419320" y="653106"/>
            <a:ext cx="4166160" cy="4826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EL PODER DE LA FOTOGRAFÍA</a:t>
            </a:r>
          </a:p>
        </p:txBody>
      </p:sp>
    </p:spTree>
  </p:cSld>
  <p:clrMapOvr>
    <a:masterClrMapping/>
  </p:clrMapOvr>
  <mc:AlternateContent xmlns:mc="http://schemas.openxmlformats.org/markup-compatibility/2006">
    <mc:Choice xmlns:p14="http://schemas.microsoft.com/office/powerpoint/2010/main" Requires="p14">
      <p:transition spd="slow" advClick="1" p14:dur="1500">
        <p14:warp dir="in"/>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341"/>
                                        </p:tgtEl>
                                        <p:attrNameLst>
                                          <p:attrName>style.visibility</p:attrName>
                                        </p:attrNameLst>
                                      </p:cBhvr>
                                      <p:to>
                                        <p:strVal val="visible"/>
                                      </p:to>
                                    </p:set>
                                    <p:animEffect filter="fade" transition="in">
                                      <p:cBhvr>
                                        <p:cTn id="7" dur="2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64" name="NACIONALCATOLICISMO.jpg" descr="NACIONALCATOLICISMO.jpg"/>
          <p:cNvPicPr>
            <a:picLocks noChangeAspect="1"/>
          </p:cNvPicPr>
          <p:nvPr>
            <p:ph type="pic" idx="21"/>
          </p:nvPr>
        </p:nvPicPr>
        <p:blipFill>
          <a:blip r:embed="rId2">
            <a:extLst/>
          </a:blip>
          <a:srcRect l="0" t="0" r="0" b="0"/>
          <a:stretch>
            <a:fillRect/>
          </a:stretch>
        </p:blipFill>
        <p:spPr>
          <a:xfrm>
            <a:off x="0" y="813525"/>
            <a:ext cx="13004800" cy="8126550"/>
          </a:xfrm>
          <a:prstGeom prst="rect">
            <a:avLst/>
          </a:prstGeom>
        </p:spPr>
      </p:pic>
      <p:sp>
        <p:nvSpPr>
          <p:cNvPr id="565" name="Óvalo"/>
          <p:cNvSpPr/>
          <p:nvPr/>
        </p:nvSpPr>
        <p:spPr>
          <a:xfrm>
            <a:off x="2733356" y="2409123"/>
            <a:ext cx="8241485" cy="3526572"/>
          </a:xfrm>
          <a:prstGeom prst="ellipse">
            <a:avLst/>
          </a:prstGeom>
          <a:ln w="63500">
            <a:solidFill>
              <a:schemeClr val="accent4">
                <a:hueOff val="482408"/>
                <a:satOff val="-4098"/>
                <a:lumOff val="10049"/>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566" name="Óvalo"/>
          <p:cNvSpPr/>
          <p:nvPr/>
        </p:nvSpPr>
        <p:spPr>
          <a:xfrm>
            <a:off x="1293869" y="5690977"/>
            <a:ext cx="6759921" cy="2930946"/>
          </a:xfrm>
          <a:prstGeom prst="ellipse">
            <a:avLst/>
          </a:prstGeom>
          <a:ln w="114300">
            <a:solidFill>
              <a:schemeClr val="accent4"/>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567" name="uTk Rastro de San Bruno. 2022"/>
          <p:cNvSpPr txBox="1"/>
          <p:nvPr/>
        </p:nvSpPr>
        <p:spPr>
          <a:xfrm>
            <a:off x="9791089" y="8704294"/>
            <a:ext cx="2947112"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uTk Rastro de San Bruno. 2022</a:t>
            </a:r>
          </a:p>
        </p:txBody>
      </p:sp>
      <p:sp>
        <p:nvSpPr>
          <p:cNvPr id="568" name="Otra manera de usar una foto para definir Nacionalcatolicismo. AQUI EL SENTIDO NACE DE QUIEN HACE LA FOTO"/>
          <p:cNvSpPr txBox="1"/>
          <p:nvPr/>
        </p:nvSpPr>
        <p:spPr>
          <a:xfrm>
            <a:off x="2382887" y="312552"/>
            <a:ext cx="760780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Otra manera de usar una foto para definir Nacionalcatolicismo. AQUI EL SENTIDO NACE DE QUIEN HACE LA FOTO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64"/>
                                        </p:tgtEl>
                                        <p:attrNameLst>
                                          <p:attrName>style.visibility</p:attrName>
                                        </p:attrNameLst>
                                      </p:cBhvr>
                                      <p:to>
                                        <p:strVal val="visible"/>
                                      </p:to>
                                    </p:set>
                                    <p:animEffect filter="dissolve" transition="in">
                                      <p:cBhvr>
                                        <p:cTn id="7" dur="1500"/>
                                        <p:tgtEl>
                                          <p:spTgt spid="564"/>
                                        </p:tgtEl>
                                      </p:cBhvr>
                                    </p:animEffect>
                                  </p:childTnLst>
                                </p:cTn>
                              </p:par>
                            </p:childTnLst>
                          </p:cTn>
                        </p:par>
                        <p:par>
                          <p:cTn id="8" fill="hold">
                            <p:stCondLst>
                              <p:cond delay="1500"/>
                            </p:stCondLst>
                            <p:childTnLst>
                              <p:par>
                                <p:cTn id="9" presetClass="entr" nodeType="afterEffect" presetSubtype="8" presetID="22" grpId="2" fill="hold">
                                  <p:stCondLst>
                                    <p:cond delay="0"/>
                                  </p:stCondLst>
                                  <p:iterate type="el" backwards="0">
                                    <p:tmAbs val="0"/>
                                  </p:iterate>
                                  <p:childTnLst>
                                    <p:set>
                                      <p:cBhvr>
                                        <p:cTn id="10" fill="hold"/>
                                        <p:tgtEl>
                                          <p:spTgt spid="567"/>
                                        </p:tgtEl>
                                        <p:attrNameLst>
                                          <p:attrName>style.visibility</p:attrName>
                                        </p:attrNameLst>
                                      </p:cBhvr>
                                      <p:to>
                                        <p:strVal val="visible"/>
                                      </p:to>
                                    </p:set>
                                    <p:animEffect filter="wipe(left)" transition="in">
                                      <p:cBhvr>
                                        <p:cTn id="11" dur="1000"/>
                                        <p:tgtEl>
                                          <p:spTgt spid="56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565"/>
                                        </p:tgtEl>
                                        <p:attrNameLst>
                                          <p:attrName>style.visibility</p:attrName>
                                        </p:attrNameLst>
                                      </p:cBhvr>
                                      <p:to>
                                        <p:strVal val="visible"/>
                                      </p:to>
                                    </p:set>
                                    <p:animEffect filter="dissolve" transition="in">
                                      <p:cBhvr>
                                        <p:cTn id="16" dur="2000"/>
                                        <p:tgtEl>
                                          <p:spTgt spid="565"/>
                                        </p:tgtEl>
                                      </p:cBhvr>
                                    </p:animEffect>
                                  </p:childTnLst>
                                </p:cTn>
                              </p:par>
                            </p:childTnLst>
                          </p:cTn>
                        </p:par>
                      </p:childTnLst>
                    </p:cTn>
                  </p:par>
                  <p:par>
                    <p:cTn id="17" fill="hold">
                      <p:stCondLst>
                        <p:cond delay="indefinite"/>
                      </p:stCondLst>
                      <p:childTnLst>
                        <p:par>
                          <p:cTn id="18" fill="hold">
                            <p:stCondLst>
                              <p:cond delay="0"/>
                            </p:stCondLst>
                            <p:childTnLst>
                              <p:par>
                                <p:cTn id="19" presetClass="entr" nodeType="clickEffect" presetID="9" grpId="4" fill="hold">
                                  <p:stCondLst>
                                    <p:cond delay="0"/>
                                  </p:stCondLst>
                                  <p:iterate type="el" backwards="0">
                                    <p:tmAbs val="0"/>
                                  </p:iterate>
                                  <p:childTnLst>
                                    <p:set>
                                      <p:cBhvr>
                                        <p:cTn id="20" fill="hold"/>
                                        <p:tgtEl>
                                          <p:spTgt spid="566"/>
                                        </p:tgtEl>
                                        <p:attrNameLst>
                                          <p:attrName>style.visibility</p:attrName>
                                        </p:attrNameLst>
                                      </p:cBhvr>
                                      <p:to>
                                        <p:strVal val="visible"/>
                                      </p:to>
                                    </p:set>
                                    <p:animEffect filter="dissolve" transition="in">
                                      <p:cBhvr>
                                        <p:cTn id="21" dur="2000"/>
                                        <p:tgtEl>
                                          <p:spTgt spid="5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6" grpId="4"/>
      <p:bldP build="whole" bldLvl="1" animBg="1" rev="0" advAuto="0" spid="564" grpId="1"/>
      <p:bldP build="whole" bldLvl="1" animBg="1" rev="0" advAuto="0" spid="565" grpId="3"/>
      <p:bldP build="whole" bldLvl="1" animBg="1" rev="0" advAuto="0" spid="567" grpId="2"/>
    </p:bld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0" name="Importaciones---110-de-495.jpg" descr="Importaciones---110-de-495.jpg"/>
          <p:cNvPicPr>
            <a:picLocks noChangeAspect="1"/>
          </p:cNvPicPr>
          <p:nvPr>
            <p:ph type="pic" idx="23"/>
          </p:nvPr>
        </p:nvPicPr>
        <p:blipFill>
          <a:blip r:embed="rId2">
            <a:extLst/>
          </a:blip>
          <a:srcRect l="1853" t="0" r="1853" b="0"/>
          <a:stretch>
            <a:fillRect/>
          </a:stretch>
        </p:blipFill>
        <p:spPr>
          <a:xfrm>
            <a:off x="-15991" y="0"/>
            <a:ext cx="6477000" cy="9753601"/>
          </a:xfrm>
          <a:prstGeom prst="rect">
            <a:avLst/>
          </a:prstGeom>
        </p:spPr>
      </p:pic>
      <p:sp>
        <p:nvSpPr>
          <p:cNvPr id="571" name="FOTO. uTk 2022. Riders"/>
          <p:cNvSpPr txBox="1"/>
          <p:nvPr/>
        </p:nvSpPr>
        <p:spPr>
          <a:xfrm>
            <a:off x="6888149" y="8303097"/>
            <a:ext cx="4130090"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FOTO. uTk 2022. Riders</a:t>
            </a:r>
          </a:p>
        </p:txBody>
      </p:sp>
      <p:sp>
        <p:nvSpPr>
          <p:cNvPr id="572" name="Una vez más la fotografía y su relato obedecen al interés del fotógrafo"/>
          <p:cNvSpPr txBox="1"/>
          <p:nvPr/>
        </p:nvSpPr>
        <p:spPr>
          <a:xfrm>
            <a:off x="6665363" y="4037376"/>
            <a:ext cx="5362909"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Una vez más la fotografía y su relato obedecen al interés del fotógrafo</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70"/>
                                        </p:tgtEl>
                                        <p:attrNameLst>
                                          <p:attrName>style.visibility</p:attrName>
                                        </p:attrNameLst>
                                      </p:cBhvr>
                                      <p:to>
                                        <p:strVal val="visible"/>
                                      </p:to>
                                    </p:set>
                                    <p:anim calcmode="lin" valueType="num">
                                      <p:cBhvr>
                                        <p:cTn id="7" dur="2500" fill="hold"/>
                                        <p:tgtEl>
                                          <p:spTgt spid="570"/>
                                        </p:tgtEl>
                                        <p:attrNameLst>
                                          <p:attrName>ppt_w</p:attrName>
                                        </p:attrNameLst>
                                      </p:cBhvr>
                                      <p:tavLst>
                                        <p:tav tm="0">
                                          <p:val>
                                            <p:fltVal val="0"/>
                                          </p:val>
                                        </p:tav>
                                        <p:tav tm="100000">
                                          <p:val>
                                            <p:strVal val="#ppt_w"/>
                                          </p:val>
                                        </p:tav>
                                      </p:tavLst>
                                    </p:anim>
                                    <p:anim calcmode="lin" valueType="num">
                                      <p:cBhvr>
                                        <p:cTn id="8" dur="2500" fill="hold"/>
                                        <p:tgtEl>
                                          <p:spTgt spid="570"/>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8" presetID="22" grpId="2" fill="hold">
                                  <p:stCondLst>
                                    <p:cond delay="0"/>
                                  </p:stCondLst>
                                  <p:iterate type="el" backwards="0">
                                    <p:tmAbs val="0"/>
                                  </p:iterate>
                                  <p:childTnLst>
                                    <p:set>
                                      <p:cBhvr>
                                        <p:cTn id="11" fill="hold"/>
                                        <p:tgtEl>
                                          <p:spTgt spid="571"/>
                                        </p:tgtEl>
                                        <p:attrNameLst>
                                          <p:attrName>style.visibility</p:attrName>
                                        </p:attrNameLst>
                                      </p:cBhvr>
                                      <p:to>
                                        <p:strVal val="visible"/>
                                      </p:to>
                                    </p:set>
                                    <p:animEffect filter="wipe(left)" transition="in">
                                      <p:cBhvr>
                                        <p:cTn id="12" dur="1000"/>
                                        <p:tgtEl>
                                          <p:spTgt spid="571"/>
                                        </p:tgtEl>
                                      </p:cBhvr>
                                    </p:animEffect>
                                  </p:childTnLst>
                                </p:cTn>
                              </p:par>
                            </p:childTnLst>
                          </p:cTn>
                        </p:par>
                        <p:par>
                          <p:cTn id="13" fill="hold">
                            <p:stCondLst>
                              <p:cond delay="3500"/>
                            </p:stCondLst>
                            <p:childTnLst>
                              <p:par>
                                <p:cTn id="14" presetClass="entr" nodeType="afterEffect" presetSubtype="8" presetID="22" grpId="3" fill="hold">
                                  <p:stCondLst>
                                    <p:cond delay="0"/>
                                  </p:stCondLst>
                                  <p:iterate type="el" backwards="0">
                                    <p:tmAbs val="0"/>
                                  </p:iterate>
                                  <p:childTnLst>
                                    <p:set>
                                      <p:cBhvr>
                                        <p:cTn id="15" fill="hold"/>
                                        <p:tgtEl>
                                          <p:spTgt spid="572"/>
                                        </p:tgtEl>
                                        <p:attrNameLst>
                                          <p:attrName>style.visibility</p:attrName>
                                        </p:attrNameLst>
                                      </p:cBhvr>
                                      <p:to>
                                        <p:strVal val="visible"/>
                                      </p:to>
                                    </p:set>
                                    <p:animEffect filter="wipe(left)" transition="in">
                                      <p:cBhvr>
                                        <p:cTn id="16"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2" grpId="3"/>
      <p:bldP build="whole" bldLvl="1" animBg="1" rev="0" advAuto="0" spid="570" grpId="1"/>
      <p:bldP build="whole" bldLvl="1" animBg="1" rev="0" advAuto="0" spid="571" grpId="2"/>
    </p:bld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4" name="En este caso, el sentido de la fotografía, su relato, lo determina la persona que es fotografiada."/>
          <p:cNvSpPr txBox="1"/>
          <p:nvPr>
            <p:ph type="body" sz="quarter" idx="1"/>
          </p:nvPr>
        </p:nvSpPr>
        <p:spPr>
          <a:xfrm>
            <a:off x="761272" y="2654622"/>
            <a:ext cx="4953001" cy="3530601"/>
          </a:xfrm>
          <a:prstGeom prst="rect">
            <a:avLst/>
          </a:prstGeom>
        </p:spPr>
        <p:txBody>
          <a:bodyPr/>
          <a:lstStyle/>
          <a:p>
            <a:pPr/>
            <a:r>
              <a:t>En este caso, el sentido de la fotografía, su relato, lo determina la persona que es fotografiada. </a:t>
            </a:r>
          </a:p>
        </p:txBody>
      </p:sp>
      <p:pic>
        <p:nvPicPr>
          <p:cNvPr id="575" name="1 (1).jpeg" descr="1 (1).jpeg"/>
          <p:cNvPicPr>
            <a:picLocks noChangeAspect="1"/>
          </p:cNvPicPr>
          <p:nvPr>
            <p:ph type="pic" idx="21"/>
          </p:nvPr>
        </p:nvPicPr>
        <p:blipFill>
          <a:blip r:embed="rId2">
            <a:extLst/>
          </a:blip>
          <a:srcRect l="0" t="0" r="1853" b="0"/>
          <a:stretch>
            <a:fillRect/>
          </a:stretch>
        </p:blipFill>
        <p:spPr>
          <a:xfrm>
            <a:off x="6622946" y="649130"/>
            <a:ext cx="6381854" cy="8455340"/>
          </a:xfrm>
          <a:prstGeom prst="rect">
            <a:avLst/>
          </a:prstGeom>
        </p:spPr>
      </p:pic>
      <p:sp>
        <p:nvSpPr>
          <p:cNvPr id="576" name="Foto uTk. Los normandos. 2022"/>
          <p:cNvSpPr txBox="1"/>
          <p:nvPr/>
        </p:nvSpPr>
        <p:spPr>
          <a:xfrm>
            <a:off x="3584721" y="8071997"/>
            <a:ext cx="2919510"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Foto uTk. Los normandos. 2022</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75"/>
                                        </p:tgtEl>
                                        <p:attrNameLst>
                                          <p:attrName>style.visibility</p:attrName>
                                        </p:attrNameLst>
                                      </p:cBhvr>
                                      <p:to>
                                        <p:strVal val="visible"/>
                                      </p:to>
                                    </p:set>
                                    <p:anim calcmode="lin" valueType="num">
                                      <p:cBhvr>
                                        <p:cTn id="7" dur="2500" fill="hold"/>
                                        <p:tgtEl>
                                          <p:spTgt spid="575"/>
                                        </p:tgtEl>
                                        <p:attrNameLst>
                                          <p:attrName>ppt_w</p:attrName>
                                        </p:attrNameLst>
                                      </p:cBhvr>
                                      <p:tavLst>
                                        <p:tav tm="0">
                                          <p:val>
                                            <p:fltVal val="0"/>
                                          </p:val>
                                        </p:tav>
                                        <p:tav tm="100000">
                                          <p:val>
                                            <p:strVal val="#ppt_w"/>
                                          </p:val>
                                        </p:tav>
                                      </p:tavLst>
                                    </p:anim>
                                    <p:anim calcmode="lin" valueType="num">
                                      <p:cBhvr>
                                        <p:cTn id="8" dur="2500" fill="hold"/>
                                        <p:tgtEl>
                                          <p:spTgt spid="575"/>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8" presetID="22" grpId="2" fill="hold">
                                  <p:stCondLst>
                                    <p:cond delay="0"/>
                                  </p:stCondLst>
                                  <p:iterate type="el" backwards="0">
                                    <p:tmAbs val="0"/>
                                  </p:iterate>
                                  <p:childTnLst>
                                    <p:set>
                                      <p:cBhvr>
                                        <p:cTn id="11" fill="hold"/>
                                        <p:tgtEl>
                                          <p:spTgt spid="576"/>
                                        </p:tgtEl>
                                        <p:attrNameLst>
                                          <p:attrName>style.visibility</p:attrName>
                                        </p:attrNameLst>
                                      </p:cBhvr>
                                      <p:to>
                                        <p:strVal val="visible"/>
                                      </p:to>
                                    </p:set>
                                    <p:animEffect filter="wipe(left)" transition="in">
                                      <p:cBhvr>
                                        <p:cTn id="12" dur="1000"/>
                                        <p:tgtEl>
                                          <p:spTgt spid="576"/>
                                        </p:tgtEl>
                                      </p:cBhvr>
                                    </p:animEffect>
                                  </p:childTnLst>
                                </p:cTn>
                              </p:par>
                            </p:childTnLst>
                          </p:cTn>
                        </p:par>
                        <p:par>
                          <p:cTn id="13" fill="hold">
                            <p:stCondLst>
                              <p:cond delay="3500"/>
                            </p:stCondLst>
                            <p:childTnLst>
                              <p:par>
                                <p:cTn id="14" presetClass="entr" nodeType="afterEffect" presetSubtype="8" presetID="2" grpId="3" fill="hold">
                                  <p:stCondLst>
                                    <p:cond delay="0"/>
                                  </p:stCondLst>
                                  <p:iterate type="el" backwards="0">
                                    <p:tmAbs val="0"/>
                                  </p:iterate>
                                  <p:childTnLst>
                                    <p:set>
                                      <p:cBhvr>
                                        <p:cTn id="15" fill="hold"/>
                                        <p:tgtEl>
                                          <p:spTgt spid="574"/>
                                        </p:tgtEl>
                                        <p:attrNameLst>
                                          <p:attrName>style.visibility</p:attrName>
                                        </p:attrNameLst>
                                      </p:cBhvr>
                                      <p:to>
                                        <p:strVal val="visible"/>
                                      </p:to>
                                    </p:set>
                                    <p:anim calcmode="lin" valueType="num">
                                      <p:cBhvr>
                                        <p:cTn id="16" dur="1000" fill="hold"/>
                                        <p:tgtEl>
                                          <p:spTgt spid="574"/>
                                        </p:tgtEl>
                                        <p:attrNameLst>
                                          <p:attrName>ppt_x</p:attrName>
                                        </p:attrNameLst>
                                      </p:cBhvr>
                                      <p:tavLst>
                                        <p:tav tm="0">
                                          <p:val>
                                            <p:strVal val="0-#ppt_w/2"/>
                                          </p:val>
                                        </p:tav>
                                        <p:tav tm="100000">
                                          <p:val>
                                            <p:strVal val="#ppt_x"/>
                                          </p:val>
                                        </p:tav>
                                      </p:tavLst>
                                    </p:anim>
                                    <p:anim calcmode="lin" valueType="num">
                                      <p:cBhvr>
                                        <p:cTn id="17" dur="1000" fill="hold"/>
                                        <p:tgtEl>
                                          <p:spTgt spid="5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5" grpId="1"/>
      <p:bldP build="whole" bldLvl="1" animBg="1" rev="0" advAuto="0" spid="576" grpId="2"/>
      <p:bldP build="whole" bldLvl="1" animBg="1" rev="0" advAuto="0" spid="574" grpId="3"/>
    </p:bld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8" name="abc.jpeg" descr="abc.jpeg"/>
          <p:cNvPicPr>
            <a:picLocks noChangeAspect="1"/>
          </p:cNvPicPr>
          <p:nvPr/>
        </p:nvPicPr>
        <p:blipFill>
          <a:blip r:embed="rId2">
            <a:extLst/>
          </a:blip>
          <a:stretch>
            <a:fillRect/>
          </a:stretch>
        </p:blipFill>
        <p:spPr>
          <a:xfrm>
            <a:off x="325119" y="1192106"/>
            <a:ext cx="3826935" cy="5418668"/>
          </a:xfrm>
          <a:prstGeom prst="rect">
            <a:avLst/>
          </a:prstGeom>
          <a:ln w="12700">
            <a:miter lim="400000"/>
          </a:ln>
        </p:spPr>
      </p:pic>
      <p:pic>
        <p:nvPicPr>
          <p:cNvPr id="579" name="elpais.jpeg" descr="elpais.jpeg"/>
          <p:cNvPicPr>
            <a:picLocks noChangeAspect="1"/>
          </p:cNvPicPr>
          <p:nvPr/>
        </p:nvPicPr>
        <p:blipFill>
          <a:blip r:embed="rId3">
            <a:extLst/>
          </a:blip>
          <a:stretch>
            <a:fillRect/>
          </a:stretch>
        </p:blipFill>
        <p:spPr>
          <a:xfrm>
            <a:off x="4551679" y="1192106"/>
            <a:ext cx="3797584" cy="5418668"/>
          </a:xfrm>
          <a:prstGeom prst="rect">
            <a:avLst/>
          </a:prstGeom>
          <a:ln w="12700">
            <a:miter lim="400000"/>
          </a:ln>
        </p:spPr>
      </p:pic>
      <p:pic>
        <p:nvPicPr>
          <p:cNvPr id="580" name="larazon.jpeg" descr="larazon.jpeg"/>
          <p:cNvPicPr>
            <a:picLocks noChangeAspect="1"/>
          </p:cNvPicPr>
          <p:nvPr/>
        </p:nvPicPr>
        <p:blipFill>
          <a:blip r:embed="rId4">
            <a:extLst/>
          </a:blip>
          <a:stretch>
            <a:fillRect/>
          </a:stretch>
        </p:blipFill>
        <p:spPr>
          <a:xfrm>
            <a:off x="8561493" y="1192106"/>
            <a:ext cx="4222046" cy="5418668"/>
          </a:xfrm>
          <a:prstGeom prst="rect">
            <a:avLst/>
          </a:prstGeom>
          <a:ln w="12700">
            <a:miter lim="400000"/>
          </a:ln>
        </p:spPr>
      </p:pic>
      <p:sp>
        <p:nvSpPr>
          <p:cNvPr id="581" name="Tres fotografías. Un mismo acontecimiento. La mirada construye y conforma realidades que, luego, difunde como la Realidad."/>
          <p:cNvSpPr txBox="1"/>
          <p:nvPr/>
        </p:nvSpPr>
        <p:spPr>
          <a:xfrm>
            <a:off x="2817706" y="7152640"/>
            <a:ext cx="7369388" cy="2097122"/>
          </a:xfrm>
          <a:prstGeom prst="rect">
            <a:avLst/>
          </a:prstGeom>
          <a:solidFill>
            <a:srgbClr val="FFFF66"/>
          </a:solidFill>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Arial"/>
                <a:ea typeface="Arial"/>
                <a:cs typeface="Arial"/>
                <a:sym typeface="Arial"/>
              </a:defRPr>
            </a:pPr>
            <a:r>
              <a:t>Tres fotograf</a:t>
            </a:r>
            <a:r>
              <a:t>ías. Un mismo acontecimiento. La mirada construye y conforma realidades que, luego, difunde como la Realidad.</a:t>
            </a:r>
          </a:p>
        </p:txBody>
      </p:sp>
      <p:grpSp>
        <p:nvGrpSpPr>
          <p:cNvPr id="589" name="Agrupar"/>
          <p:cNvGrpSpPr/>
          <p:nvPr/>
        </p:nvGrpSpPr>
        <p:grpSpPr>
          <a:xfrm>
            <a:off x="12029440" y="8778240"/>
            <a:ext cx="650241" cy="650241"/>
            <a:chOff x="0" y="0"/>
            <a:chExt cx="650240" cy="650240"/>
          </a:xfrm>
        </p:grpSpPr>
        <p:sp>
          <p:nvSpPr>
            <p:cNvPr id="582" name="Cuadrado"/>
            <p:cNvSpPr/>
            <p:nvPr/>
          </p:nvSpPr>
          <p:spPr>
            <a:xfrm>
              <a:off x="0" y="0"/>
              <a:ext cx="650241" cy="650241"/>
            </a:xfrm>
            <a:prstGeom prst="rect">
              <a:avLst/>
            </a:prstGeom>
            <a:solidFill>
              <a:srgbClr val="FF0000"/>
            </a:solidFill>
            <a:ln w="12700" cap="flat">
              <a:solidFill>
                <a:srgbClr val="000000"/>
              </a:solidFill>
              <a:prstDash val="solid"/>
              <a:round/>
            </a:ln>
            <a:effectLst>
              <a:outerShdw sx="100000" sy="100000" kx="0" ky="0" algn="b" rotWithShape="0" blurRad="88900" dist="50800" dir="2700000">
                <a:srgbClr val="808080"/>
              </a:outerShdw>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sp>
          <p:nvSpPr>
            <p:cNvPr id="583" name="Figura"/>
            <p:cNvSpPr/>
            <p:nvPr/>
          </p:nvSpPr>
          <p:spPr>
            <a:xfrm>
              <a:off x="0" y="-1"/>
              <a:ext cx="650241" cy="40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350" y="21600"/>
                  </a:lnTo>
                  <a:lnTo>
                    <a:pt x="20250" y="21600"/>
                  </a:lnTo>
                  <a:lnTo>
                    <a:pt x="21600" y="0"/>
                  </a:lnTo>
                  <a:close/>
                </a:path>
              </a:pathLst>
            </a:custGeom>
            <a:solidFill>
              <a:srgbClr val="FF3333"/>
            </a:solidFill>
            <a:ln w="12700" cap="flat">
              <a:noFill/>
              <a:miter lim="400000"/>
            </a:ln>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sp>
          <p:nvSpPr>
            <p:cNvPr id="584" name="Figura"/>
            <p:cNvSpPr/>
            <p:nvPr/>
          </p:nvSpPr>
          <p:spPr>
            <a:xfrm>
              <a:off x="-1" y="0"/>
              <a:ext cx="40641"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1350"/>
                  </a:lnTo>
                  <a:lnTo>
                    <a:pt x="21600" y="20250"/>
                  </a:lnTo>
                  <a:lnTo>
                    <a:pt x="0" y="21600"/>
                  </a:lnTo>
                  <a:close/>
                </a:path>
              </a:pathLst>
            </a:custGeom>
            <a:solidFill>
              <a:srgbClr val="FF6666"/>
            </a:solidFill>
            <a:ln w="12700" cap="flat">
              <a:noFill/>
              <a:miter lim="400000"/>
            </a:ln>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sp>
          <p:nvSpPr>
            <p:cNvPr id="585" name="Figura"/>
            <p:cNvSpPr/>
            <p:nvPr/>
          </p:nvSpPr>
          <p:spPr>
            <a:xfrm>
              <a:off x="609600" y="0"/>
              <a:ext cx="40641"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350"/>
                  </a:lnTo>
                  <a:lnTo>
                    <a:pt x="0" y="20250"/>
                  </a:lnTo>
                  <a:lnTo>
                    <a:pt x="21600" y="21600"/>
                  </a:lnTo>
                  <a:close/>
                </a:path>
              </a:pathLst>
            </a:custGeom>
            <a:solidFill>
              <a:srgbClr val="990000"/>
            </a:solidFill>
            <a:ln w="12700" cap="flat">
              <a:noFill/>
              <a:miter lim="400000"/>
            </a:ln>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sp>
          <p:nvSpPr>
            <p:cNvPr id="586" name="Figura"/>
            <p:cNvSpPr/>
            <p:nvPr/>
          </p:nvSpPr>
          <p:spPr>
            <a:xfrm>
              <a:off x="0" y="609600"/>
              <a:ext cx="650241" cy="40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250" y="0"/>
                  </a:lnTo>
                  <a:lnTo>
                    <a:pt x="1350" y="0"/>
                  </a:lnTo>
                  <a:lnTo>
                    <a:pt x="0" y="21600"/>
                  </a:lnTo>
                  <a:close/>
                </a:path>
              </a:pathLst>
            </a:custGeom>
            <a:solidFill>
              <a:srgbClr val="CC0000"/>
            </a:solidFill>
            <a:ln w="12700" cap="flat">
              <a:noFill/>
              <a:miter lim="400000"/>
            </a:ln>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sp>
          <p:nvSpPr>
            <p:cNvPr id="587" name="Figura"/>
            <p:cNvSpPr/>
            <p:nvPr/>
          </p:nvSpPr>
          <p:spPr>
            <a:xfrm>
              <a:off x="121920" y="121920"/>
              <a:ext cx="406401" cy="40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00"/>
                  </a:moveTo>
                  <a:lnTo>
                    <a:pt x="16200" y="0"/>
                  </a:lnTo>
                  <a:lnTo>
                    <a:pt x="10800" y="5400"/>
                  </a:lnTo>
                  <a:lnTo>
                    <a:pt x="13501" y="5400"/>
                  </a:lnTo>
                  <a:lnTo>
                    <a:pt x="13501" y="13501"/>
                  </a:lnTo>
                  <a:cubicBezTo>
                    <a:pt x="13501" y="14992"/>
                    <a:pt x="12292" y="16200"/>
                    <a:pt x="10800" y="16200"/>
                  </a:cubicBezTo>
                  <a:lnTo>
                    <a:pt x="8101" y="16200"/>
                  </a:lnTo>
                  <a:cubicBezTo>
                    <a:pt x="6609" y="16200"/>
                    <a:pt x="5400" y="14992"/>
                    <a:pt x="5400" y="13501"/>
                  </a:cubicBezTo>
                  <a:lnTo>
                    <a:pt x="5400" y="5400"/>
                  </a:lnTo>
                  <a:lnTo>
                    <a:pt x="0" y="5400"/>
                  </a:lnTo>
                  <a:lnTo>
                    <a:pt x="0" y="13501"/>
                  </a:lnTo>
                  <a:cubicBezTo>
                    <a:pt x="0" y="17974"/>
                    <a:pt x="3627" y="21600"/>
                    <a:pt x="8101" y="21600"/>
                  </a:cubicBezTo>
                  <a:lnTo>
                    <a:pt x="10800" y="21600"/>
                  </a:lnTo>
                  <a:cubicBezTo>
                    <a:pt x="15274" y="21600"/>
                    <a:pt x="18901" y="17974"/>
                    <a:pt x="18901" y="13501"/>
                  </a:cubicBezTo>
                  <a:lnTo>
                    <a:pt x="18901" y="5400"/>
                  </a:lnTo>
                  <a:close/>
                </a:path>
              </a:pathLst>
            </a:custGeom>
            <a:solidFill>
              <a:srgbClr val="990000"/>
            </a:solidFill>
            <a:ln w="12700" cap="flat">
              <a:noFill/>
              <a:miter lim="400000"/>
            </a:ln>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sp>
          <p:nvSpPr>
            <p:cNvPr id="588" name="Figura"/>
            <p:cNvSpPr/>
            <p:nvPr/>
          </p:nvSpPr>
          <p:spPr>
            <a:xfrm>
              <a:off x="0" y="0"/>
              <a:ext cx="650241" cy="650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1350"/>
                  </a:moveTo>
                  <a:lnTo>
                    <a:pt x="1350" y="20250"/>
                  </a:lnTo>
                  <a:lnTo>
                    <a:pt x="20250" y="20250"/>
                  </a:lnTo>
                  <a:lnTo>
                    <a:pt x="20250" y="1350"/>
                  </a:lnTo>
                  <a:close/>
                  <a:moveTo>
                    <a:pt x="0" y="0"/>
                  </a:moveTo>
                  <a:lnTo>
                    <a:pt x="1350" y="1350"/>
                  </a:lnTo>
                  <a:moveTo>
                    <a:pt x="0" y="21600"/>
                  </a:moveTo>
                  <a:lnTo>
                    <a:pt x="1350" y="20250"/>
                  </a:lnTo>
                  <a:moveTo>
                    <a:pt x="21600" y="21600"/>
                  </a:moveTo>
                  <a:lnTo>
                    <a:pt x="20250" y="20250"/>
                  </a:lnTo>
                  <a:moveTo>
                    <a:pt x="21600" y="0"/>
                  </a:moveTo>
                  <a:lnTo>
                    <a:pt x="20250" y="1350"/>
                  </a:lnTo>
                  <a:moveTo>
                    <a:pt x="17550" y="7425"/>
                  </a:moveTo>
                  <a:lnTo>
                    <a:pt x="14175" y="4050"/>
                  </a:lnTo>
                  <a:lnTo>
                    <a:pt x="10800" y="7425"/>
                  </a:lnTo>
                  <a:lnTo>
                    <a:pt x="12488" y="7425"/>
                  </a:lnTo>
                  <a:lnTo>
                    <a:pt x="12488" y="12488"/>
                  </a:lnTo>
                  <a:cubicBezTo>
                    <a:pt x="12488" y="13420"/>
                    <a:pt x="11732" y="14175"/>
                    <a:pt x="10800" y="14175"/>
                  </a:cubicBezTo>
                  <a:lnTo>
                    <a:pt x="9113" y="14175"/>
                  </a:lnTo>
                  <a:cubicBezTo>
                    <a:pt x="8181" y="14175"/>
                    <a:pt x="7425" y="13420"/>
                    <a:pt x="7425" y="12488"/>
                  </a:cubicBezTo>
                  <a:lnTo>
                    <a:pt x="7425" y="7425"/>
                  </a:lnTo>
                  <a:lnTo>
                    <a:pt x="4050" y="7425"/>
                  </a:lnTo>
                  <a:lnTo>
                    <a:pt x="4050" y="12488"/>
                  </a:lnTo>
                  <a:cubicBezTo>
                    <a:pt x="4050" y="15284"/>
                    <a:pt x="6317" y="17550"/>
                    <a:pt x="9113" y="17550"/>
                  </a:cubicBezTo>
                  <a:lnTo>
                    <a:pt x="10800" y="17550"/>
                  </a:lnTo>
                  <a:cubicBezTo>
                    <a:pt x="13596" y="17550"/>
                    <a:pt x="15863" y="15284"/>
                    <a:pt x="15863" y="12488"/>
                  </a:cubicBezTo>
                  <a:lnTo>
                    <a:pt x="15863" y="7425"/>
                  </a:lnTo>
                  <a:close/>
                </a:path>
              </a:pathLst>
            </a:custGeom>
            <a:noFill/>
            <a:ln w="12700" cap="flat">
              <a:solidFill>
                <a:srgbClr val="000000"/>
              </a:solidFill>
              <a:prstDash val="solid"/>
              <a:round/>
            </a:ln>
            <a:effectLst/>
          </p:spPr>
          <p:txBody>
            <a:bodyPr wrap="square" lIns="65023" tIns="65023" rIns="65023" bIns="65023" numCol="1" anchor="ctr">
              <a:noAutofit/>
            </a:bodyPr>
            <a:lstStyle/>
            <a:p>
              <a:pPr algn="l" defTabSz="1300480">
                <a:defRPr sz="3400">
                  <a:latin typeface="Arial"/>
                  <a:ea typeface="Arial"/>
                  <a:cs typeface="Arial"/>
                  <a:sym typeface="Arial"/>
                </a:defRPr>
              </a:pPr>
            </a:p>
          </p:txBody>
        </p:sp>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581"/>
                                        </p:tgtEl>
                                        <p:attrNameLst>
                                          <p:attrName>style.visibility</p:attrName>
                                        </p:attrNameLst>
                                      </p:cBhvr>
                                      <p:to>
                                        <p:strVal val="visible"/>
                                      </p:to>
                                    </p:set>
                                    <p:anim calcmode="lin" valueType="num">
                                      <p:cBhvr>
                                        <p:cTn id="7" dur="2000" fill="hold"/>
                                        <p:tgtEl>
                                          <p:spTgt spid="581"/>
                                        </p:tgtEl>
                                        <p:attrNameLst>
                                          <p:attrName>ppt_x</p:attrName>
                                        </p:attrNameLst>
                                      </p:cBhvr>
                                      <p:tavLst>
                                        <p:tav tm="0">
                                          <p:val>
                                            <p:strVal val="#ppt_x"/>
                                          </p:val>
                                        </p:tav>
                                        <p:tav tm="100000">
                                          <p:val>
                                            <p:strVal val="#ppt_x"/>
                                          </p:val>
                                        </p:tav>
                                      </p:tavLst>
                                    </p:anim>
                                    <p:anim calcmode="lin" valueType="num">
                                      <p:cBhvr>
                                        <p:cTn id="8" dur="2000" fill="hold"/>
                                        <p:tgtEl>
                                          <p:spTgt spid="58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579"/>
                                        </p:tgtEl>
                                        <p:attrNameLst>
                                          <p:attrName>style.visibility</p:attrName>
                                        </p:attrNameLst>
                                      </p:cBhvr>
                                      <p:to>
                                        <p:strVal val="visible"/>
                                      </p:to>
                                    </p:set>
                                    <p:animEffect filter="fade" transition="in">
                                      <p:cBhvr>
                                        <p:cTn id="13" dur="2000"/>
                                        <p:tgtEl>
                                          <p:spTgt spid="579"/>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ID="10" grpId="3" fill="hold">
                                  <p:stCondLst>
                                    <p:cond delay="0"/>
                                  </p:stCondLst>
                                  <p:iterate type="el" backwards="0">
                                    <p:tmAbs val="0"/>
                                  </p:iterate>
                                  <p:childTnLst>
                                    <p:set>
                                      <p:cBhvr>
                                        <p:cTn id="17" fill="hold"/>
                                        <p:tgtEl>
                                          <p:spTgt spid="578"/>
                                        </p:tgtEl>
                                        <p:attrNameLst>
                                          <p:attrName>style.visibility</p:attrName>
                                        </p:attrNameLst>
                                      </p:cBhvr>
                                      <p:to>
                                        <p:strVal val="visible"/>
                                      </p:to>
                                    </p:set>
                                    <p:animEffect filter="fade" transition="in">
                                      <p:cBhvr>
                                        <p:cTn id="18" dur="2000"/>
                                        <p:tgtEl>
                                          <p:spTgt spid="578"/>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ID="10" grpId="4" fill="hold">
                                  <p:stCondLst>
                                    <p:cond delay="0"/>
                                  </p:stCondLst>
                                  <p:iterate type="el" backwards="0">
                                    <p:tmAbs val="0"/>
                                  </p:iterate>
                                  <p:childTnLst>
                                    <p:set>
                                      <p:cBhvr>
                                        <p:cTn id="22" fill="hold"/>
                                        <p:tgtEl>
                                          <p:spTgt spid="580"/>
                                        </p:tgtEl>
                                        <p:attrNameLst>
                                          <p:attrName>style.visibility</p:attrName>
                                        </p:attrNameLst>
                                      </p:cBhvr>
                                      <p:to>
                                        <p:strVal val="visible"/>
                                      </p:to>
                                    </p:set>
                                    <p:animEffect filter="fade" transition="in">
                                      <p:cBhvr>
                                        <p:cTn id="23" dur="2000"/>
                                        <p:tgtEl>
                                          <p:spTgt spid="5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8" grpId="3"/>
      <p:bldP build="whole" bldLvl="1" animBg="1" rev="0" advAuto="0" spid="579" grpId="2"/>
      <p:bldP build="whole" bldLvl="1" animBg="1" rev="0" advAuto="0" spid="580" grpId="4"/>
      <p:bldP build="whole" bldLvl="1" animBg="1" rev="0" advAuto="0" spid="581" grpId="1"/>
    </p:bld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ABRE LOS OJOS.jpg" descr="ABRE LOS OJOS.jpg"/>
          <p:cNvPicPr>
            <a:picLocks noChangeAspect="1"/>
          </p:cNvPicPr>
          <p:nvPr>
            <p:ph type="pic" idx="23"/>
          </p:nvPr>
        </p:nvPicPr>
        <p:blipFill>
          <a:blip r:embed="rId2">
            <a:extLst/>
          </a:blip>
          <a:srcRect l="1820" t="0" r="1820" b="0"/>
          <a:stretch>
            <a:fillRect/>
          </a:stretch>
        </p:blipFill>
        <p:spPr>
          <a:xfrm>
            <a:off x="-15991" y="0"/>
            <a:ext cx="6477000" cy="9753601"/>
          </a:xfrm>
          <a:prstGeom prst="rect">
            <a:avLst/>
          </a:prstGeom>
        </p:spPr>
      </p:pic>
      <p:sp>
        <p:nvSpPr>
          <p:cNvPr id="592" name="CUANDO TODA UNA PÁGINA DE PRENSA SE CONVIERTE EN UNA IMAGEN QUE REQUIERE SER ANALIZADA."/>
          <p:cNvSpPr txBox="1"/>
          <p:nvPr/>
        </p:nvSpPr>
        <p:spPr>
          <a:xfrm>
            <a:off x="7777784" y="4841709"/>
            <a:ext cx="3937194"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CUANDO TODA UNA PÁGINA DE PRENSA SE CONVIERTE EN UNA IMAGEN QUE REQUIERE SER ANALIZADA.</a:t>
            </a:r>
          </a:p>
        </p:txBody>
      </p:sp>
      <p:sp>
        <p:nvSpPr>
          <p:cNvPr id="593" name="LA FOTOGRAFÍA EXIGE DE QUIEN LA CONTEMPLA QUE NO SE LIMITE A VERLA, QUE LA MIRE"/>
          <p:cNvSpPr txBox="1"/>
          <p:nvPr/>
        </p:nvSpPr>
        <p:spPr>
          <a:xfrm>
            <a:off x="7315001" y="1029414"/>
            <a:ext cx="4713372" cy="12446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LA FOTOGRAFÍA EXIGE DE QUIEN LA CONTEMPLA QUE NO SE LIMITE A VERLA, QUE LA MIRE</a:t>
            </a:r>
          </a:p>
        </p:txBody>
      </p:sp>
      <p:sp>
        <p:nvSpPr>
          <p:cNvPr id="594" name="Rectángulo"/>
          <p:cNvSpPr/>
          <p:nvPr/>
        </p:nvSpPr>
        <p:spPr>
          <a:xfrm>
            <a:off x="3203766" y="4359313"/>
            <a:ext cx="2756411" cy="1270001"/>
          </a:xfrm>
          <a:prstGeom prst="rect">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593"/>
                                        </p:tgtEl>
                                        <p:attrNameLst>
                                          <p:attrName>style.visibility</p:attrName>
                                        </p:attrNameLst>
                                      </p:cBhvr>
                                      <p:to>
                                        <p:strVal val="visible"/>
                                      </p:to>
                                    </p:set>
                                    <p:anim calcmode="lin" valueType="num">
                                      <p:cBhvr>
                                        <p:cTn id="7" dur="1000" fill="hold"/>
                                        <p:tgtEl>
                                          <p:spTgt spid="593"/>
                                        </p:tgtEl>
                                        <p:attrNameLst>
                                          <p:attrName>ppt_w</p:attrName>
                                        </p:attrNameLst>
                                      </p:cBhvr>
                                      <p:tavLst>
                                        <p:tav tm="0">
                                          <p:val>
                                            <p:strVal val="4*#ppt_w"/>
                                          </p:val>
                                        </p:tav>
                                        <p:tav tm="100000">
                                          <p:val>
                                            <p:strVal val="#ppt_w"/>
                                          </p:val>
                                        </p:tav>
                                      </p:tavLst>
                                    </p:anim>
                                    <p:anim calcmode="lin" valueType="num">
                                      <p:cBhvr>
                                        <p:cTn id="8" dur="1000" fill="hold"/>
                                        <p:tgtEl>
                                          <p:spTgt spid="59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592"/>
                                        </p:tgtEl>
                                        <p:attrNameLst>
                                          <p:attrName>style.visibility</p:attrName>
                                        </p:attrNameLst>
                                      </p:cBhvr>
                                      <p:to>
                                        <p:strVal val="visible"/>
                                      </p:to>
                                    </p:set>
                                    <p:anim calcmode="lin" valueType="num">
                                      <p:cBhvr>
                                        <p:cTn id="13" dur="1000" fill="hold"/>
                                        <p:tgtEl>
                                          <p:spTgt spid="592"/>
                                        </p:tgtEl>
                                        <p:attrNameLst>
                                          <p:attrName>ppt_x</p:attrName>
                                        </p:attrNameLst>
                                      </p:cBhvr>
                                      <p:tavLst>
                                        <p:tav tm="0">
                                          <p:val>
                                            <p:strVal val="#ppt_x"/>
                                          </p:val>
                                        </p:tav>
                                        <p:tav tm="100000">
                                          <p:val>
                                            <p:strVal val="#ppt_x"/>
                                          </p:val>
                                        </p:tav>
                                      </p:tavLst>
                                    </p:anim>
                                    <p:anim calcmode="lin" valueType="num">
                                      <p:cBhvr>
                                        <p:cTn id="14" dur="1000" fill="hold"/>
                                        <p:tgtEl>
                                          <p:spTgt spid="592"/>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Class="entr" nodeType="afterEffect" presetSubtype="16" presetID="23" grpId="3" fill="hold">
                                  <p:stCondLst>
                                    <p:cond delay="0"/>
                                  </p:stCondLst>
                                  <p:iterate type="el" backwards="0">
                                    <p:tmAbs val="0"/>
                                  </p:iterate>
                                  <p:childTnLst>
                                    <p:set>
                                      <p:cBhvr>
                                        <p:cTn id="17" fill="hold"/>
                                        <p:tgtEl>
                                          <p:spTgt spid="591"/>
                                        </p:tgtEl>
                                        <p:attrNameLst>
                                          <p:attrName>style.visibility</p:attrName>
                                        </p:attrNameLst>
                                      </p:cBhvr>
                                      <p:to>
                                        <p:strVal val="visible"/>
                                      </p:to>
                                    </p:set>
                                    <p:anim calcmode="lin" valueType="num">
                                      <p:cBhvr>
                                        <p:cTn id="18" dur="2500" fill="hold"/>
                                        <p:tgtEl>
                                          <p:spTgt spid="591"/>
                                        </p:tgtEl>
                                        <p:attrNameLst>
                                          <p:attrName>ppt_w</p:attrName>
                                        </p:attrNameLst>
                                      </p:cBhvr>
                                      <p:tavLst>
                                        <p:tav tm="0">
                                          <p:val>
                                            <p:fltVal val="0"/>
                                          </p:val>
                                        </p:tav>
                                        <p:tav tm="100000">
                                          <p:val>
                                            <p:strVal val="#ppt_w"/>
                                          </p:val>
                                        </p:tav>
                                      </p:tavLst>
                                    </p:anim>
                                    <p:anim calcmode="lin" valueType="num">
                                      <p:cBhvr>
                                        <p:cTn id="19" dur="2500" fill="hold"/>
                                        <p:tgtEl>
                                          <p:spTgt spid="59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4" fill="hold">
                                  <p:stCondLst>
                                    <p:cond delay="0"/>
                                  </p:stCondLst>
                                  <p:iterate type="el" backwards="0">
                                    <p:tmAbs val="0"/>
                                  </p:iterate>
                                  <p:childTnLst>
                                    <p:set>
                                      <p:cBhvr>
                                        <p:cTn id="23" fill="hold"/>
                                        <p:tgtEl>
                                          <p:spTgt spid="594"/>
                                        </p:tgtEl>
                                        <p:attrNameLst>
                                          <p:attrName>style.visibility</p:attrName>
                                        </p:attrNameLst>
                                      </p:cBhvr>
                                      <p:to>
                                        <p:strVal val="visible"/>
                                      </p:to>
                                    </p:set>
                                    <p:animEffect filter="dissolve" transition="in">
                                      <p:cBhvr>
                                        <p:cTn id="24" dur="2000"/>
                                        <p:tgtEl>
                                          <p:spTgt spid="5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4" grpId="4"/>
      <p:bldP build="whole" bldLvl="1" animBg="1" rev="0" advAuto="0" spid="593" grpId="1"/>
      <p:bldP build="whole" bldLvl="1" animBg="1" rev="0" advAuto="0" spid="591" grpId="3"/>
      <p:bldP build="whole" bldLvl="1" animBg="1" rev="0" advAuto="0" spid="592" grpId="2"/>
    </p:bld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6" name="fototrucadaacebesgrande.jpeg" descr="fototrucadaacebesgrande.jpeg"/>
          <p:cNvPicPr>
            <a:picLocks noChangeAspect="1"/>
          </p:cNvPicPr>
          <p:nvPr>
            <p:ph type="pic" idx="21"/>
          </p:nvPr>
        </p:nvPicPr>
        <p:blipFill>
          <a:blip r:embed="rId2">
            <a:extLst/>
          </a:blip>
          <a:srcRect l="11111" t="0" r="0" b="0"/>
          <a:stretch>
            <a:fillRect/>
          </a:stretch>
        </p:blipFill>
        <p:spPr>
          <a:xfrm>
            <a:off x="0" y="0"/>
            <a:ext cx="13004800" cy="9753600"/>
          </a:xfrm>
          <a:prstGeom prst="rect">
            <a:avLst/>
          </a:prstGeom>
        </p:spPr>
      </p:pic>
      <p:sp>
        <p:nvSpPr>
          <p:cNvPr id="597" name="LA CULTURA DE LA SOSPECHA"/>
          <p:cNvSpPr txBox="1"/>
          <p:nvPr>
            <p:ph type="title"/>
          </p:nvPr>
        </p:nvSpPr>
        <p:spPr>
          <a:xfrm>
            <a:off x="620753" y="5111316"/>
            <a:ext cx="11476039" cy="3302001"/>
          </a:xfrm>
          <a:prstGeom prst="rect">
            <a:avLst/>
          </a:prstGeom>
        </p:spPr>
        <p:txBody>
          <a:bodyPr/>
          <a:lstStyle>
            <a:lvl1pPr>
              <a:defRPr>
                <a:ln w="12700" cap="flat">
                  <a:solidFill>
                    <a:srgbClr val="000000"/>
                  </a:solidFill>
                  <a:prstDash val="solid"/>
                  <a:miter lim="400000"/>
                </a:ln>
              </a:defRPr>
            </a:lvl1pPr>
          </a:lstStyle>
          <a:p>
            <a:pPr/>
            <a:r>
              <a:t>LA CULTURA DE LA SOSPECHA</a:t>
            </a:r>
          </a:p>
        </p:txBody>
      </p:sp>
    </p:spTree>
  </p:cSld>
  <p:clrMapOvr>
    <a:masterClrMapping/>
  </p:clrMapOvr>
  <mc:AlternateContent xmlns:mc="http://schemas.openxmlformats.org/markup-compatibility/2006">
    <mc:Choice xmlns:p14="http://schemas.microsoft.com/office/powerpoint/2010/main" Requires="p14">
      <p:transition spd="slow" advClick="1" p14:dur="1500">
        <p14:switch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9" name="hine_empire.jpg" descr="hine_empire.jpg"/>
          <p:cNvPicPr>
            <a:picLocks noChangeAspect="1"/>
          </p:cNvPicPr>
          <p:nvPr/>
        </p:nvPicPr>
        <p:blipFill>
          <a:blip r:embed="rId2">
            <a:extLst/>
          </a:blip>
          <a:stretch>
            <a:fillRect/>
          </a:stretch>
        </p:blipFill>
        <p:spPr>
          <a:xfrm>
            <a:off x="596083" y="543320"/>
            <a:ext cx="4318001" cy="3263901"/>
          </a:xfrm>
          <a:prstGeom prst="rect">
            <a:avLst/>
          </a:prstGeom>
          <a:ln w="12700">
            <a:miter lim="400000"/>
          </a:ln>
        </p:spPr>
      </p:pic>
      <p:pic>
        <p:nvPicPr>
          <p:cNvPr id="600" name="Lewis-Hine-Fotografiando-el-Empire-State.jpg" descr="Lewis-Hine-Fotografiando-el-Empire-State.jpg"/>
          <p:cNvPicPr>
            <a:picLocks noChangeAspect="1"/>
          </p:cNvPicPr>
          <p:nvPr/>
        </p:nvPicPr>
        <p:blipFill>
          <a:blip r:embed="rId3">
            <a:extLst/>
          </a:blip>
          <a:stretch>
            <a:fillRect/>
          </a:stretch>
        </p:blipFill>
        <p:spPr>
          <a:xfrm>
            <a:off x="5461835" y="-1"/>
            <a:ext cx="7534276" cy="9753601"/>
          </a:xfrm>
          <a:prstGeom prst="rect">
            <a:avLst/>
          </a:prstGeom>
          <a:ln w="12700">
            <a:miter lim="400000"/>
          </a:ln>
        </p:spPr>
      </p:pic>
      <p:sp>
        <p:nvSpPr>
          <p:cNvPr id="601" name="Lewis S. Hine. Empire State. ¿1929?"/>
          <p:cNvSpPr txBox="1"/>
          <p:nvPr/>
        </p:nvSpPr>
        <p:spPr>
          <a:xfrm>
            <a:off x="670198" y="4177076"/>
            <a:ext cx="4169772"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Lewis S. Hine. Empire State. ¿1929?</a:t>
            </a:r>
          </a:p>
        </p:txBody>
      </p:sp>
      <p:sp>
        <p:nvSpPr>
          <p:cNvPr id="602" name="“LA FOTOGRAFÍA NO MIENTE; PERO LOS MENTIROSOS HACEN FOTOGRAFÍAS”"/>
          <p:cNvSpPr txBox="1"/>
          <p:nvPr/>
        </p:nvSpPr>
        <p:spPr>
          <a:xfrm>
            <a:off x="529376" y="5855668"/>
            <a:ext cx="4551741"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500"/>
            </a:lvl1pPr>
          </a:lstStyle>
          <a:p>
            <a:pPr/>
            <a:r>
              <a:t>“LA FOTOGRAFÍA NO MIENTE; PERO LOS MENTIROSOS HACEN FOTOGRAFÍAS”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99"/>
                                        </p:tgtEl>
                                        <p:attrNameLst>
                                          <p:attrName>style.visibility</p:attrName>
                                        </p:attrNameLst>
                                      </p:cBhvr>
                                      <p:to>
                                        <p:strVal val="visible"/>
                                      </p:to>
                                    </p:set>
                                    <p:anim calcmode="lin" valueType="num">
                                      <p:cBhvr>
                                        <p:cTn id="7" dur="2500" fill="hold"/>
                                        <p:tgtEl>
                                          <p:spTgt spid="599"/>
                                        </p:tgtEl>
                                        <p:attrNameLst>
                                          <p:attrName>ppt_w</p:attrName>
                                        </p:attrNameLst>
                                      </p:cBhvr>
                                      <p:tavLst>
                                        <p:tav tm="0">
                                          <p:val>
                                            <p:fltVal val="0"/>
                                          </p:val>
                                        </p:tav>
                                        <p:tav tm="100000">
                                          <p:val>
                                            <p:strVal val="#ppt_w"/>
                                          </p:val>
                                        </p:tav>
                                      </p:tavLst>
                                    </p:anim>
                                    <p:anim calcmode="lin" valueType="num">
                                      <p:cBhvr>
                                        <p:cTn id="8" dur="2500" fill="hold"/>
                                        <p:tgtEl>
                                          <p:spTgt spid="599"/>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8" presetID="22" grpId="2" fill="hold">
                                  <p:stCondLst>
                                    <p:cond delay="0"/>
                                  </p:stCondLst>
                                  <p:iterate type="el" backwards="0">
                                    <p:tmAbs val="0"/>
                                  </p:iterate>
                                  <p:childTnLst>
                                    <p:set>
                                      <p:cBhvr>
                                        <p:cTn id="11" fill="hold"/>
                                        <p:tgtEl>
                                          <p:spTgt spid="601"/>
                                        </p:tgtEl>
                                        <p:attrNameLst>
                                          <p:attrName>style.visibility</p:attrName>
                                        </p:attrNameLst>
                                      </p:cBhvr>
                                      <p:to>
                                        <p:strVal val="visible"/>
                                      </p:to>
                                    </p:set>
                                    <p:animEffect filter="wipe(left)" transition="in">
                                      <p:cBhvr>
                                        <p:cTn id="12" dur="1000"/>
                                        <p:tgtEl>
                                          <p:spTgt spid="601"/>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7" grpId="3" fill="hold">
                                  <p:stCondLst>
                                    <p:cond delay="0"/>
                                  </p:stCondLst>
                                  <p:iterate type="el" backwards="0">
                                    <p:tmAbs val="0"/>
                                  </p:iterate>
                                  <p:childTnLst>
                                    <p:set>
                                      <p:cBhvr>
                                        <p:cTn id="16" fill="hold"/>
                                        <p:tgtEl>
                                          <p:spTgt spid="600"/>
                                        </p:tgtEl>
                                        <p:attrNameLst>
                                          <p:attrName>style.visibility</p:attrName>
                                        </p:attrNameLst>
                                      </p:cBhvr>
                                      <p:to>
                                        <p:strVal val="visible"/>
                                      </p:to>
                                    </p:set>
                                    <p:anim calcmode="lin" valueType="num">
                                      <p:cBhvr>
                                        <p:cTn id="17" dur="1500" fill="hold"/>
                                        <p:tgtEl>
                                          <p:spTgt spid="600"/>
                                        </p:tgtEl>
                                        <p:attrNameLst>
                                          <p:attrName>ppt_x</p:attrName>
                                        </p:attrNameLst>
                                      </p:cBhvr>
                                      <p:tavLst>
                                        <p:tav tm="0">
                                          <p:val>
                                            <p:strVal val="1+#ppt_w/2"/>
                                          </p:val>
                                        </p:tav>
                                        <p:tav tm="100000">
                                          <p:val>
                                            <p:strVal val="#ppt_x"/>
                                          </p:val>
                                        </p:tav>
                                      </p:tavLst>
                                    </p:anim>
                                    <p:anim calcmode="lin" valueType="num">
                                      <p:cBhvr>
                                        <p:cTn id="18" dur="1500" fill="hold"/>
                                        <p:tgtEl>
                                          <p:spTgt spid="60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32" presetID="23" grpId="4" fill="hold">
                                  <p:stCondLst>
                                    <p:cond delay="0"/>
                                  </p:stCondLst>
                                  <p:iterate type="el" backwards="0">
                                    <p:tmAbs val="0"/>
                                  </p:iterate>
                                  <p:childTnLst>
                                    <p:set>
                                      <p:cBhvr>
                                        <p:cTn id="22" fill="hold"/>
                                        <p:tgtEl>
                                          <p:spTgt spid="602"/>
                                        </p:tgtEl>
                                        <p:attrNameLst>
                                          <p:attrName>style.visibility</p:attrName>
                                        </p:attrNameLst>
                                      </p:cBhvr>
                                      <p:to>
                                        <p:strVal val="visible"/>
                                      </p:to>
                                    </p:set>
                                    <p:anim calcmode="lin" valueType="num">
                                      <p:cBhvr>
                                        <p:cTn id="23" dur="1000" fill="hold"/>
                                        <p:tgtEl>
                                          <p:spTgt spid="602"/>
                                        </p:tgtEl>
                                        <p:attrNameLst>
                                          <p:attrName>ppt_w</p:attrName>
                                        </p:attrNameLst>
                                      </p:cBhvr>
                                      <p:tavLst>
                                        <p:tav tm="0">
                                          <p:val>
                                            <p:strVal val="4*#ppt_w"/>
                                          </p:val>
                                        </p:tav>
                                        <p:tav tm="100000">
                                          <p:val>
                                            <p:strVal val="#ppt_w"/>
                                          </p:val>
                                        </p:tav>
                                      </p:tavLst>
                                    </p:anim>
                                    <p:anim calcmode="lin" valueType="num">
                                      <p:cBhvr>
                                        <p:cTn id="24" dur="1000" fill="hold"/>
                                        <p:tgtEl>
                                          <p:spTgt spid="60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0" grpId="3"/>
      <p:bldP build="whole" bldLvl="1" animBg="1" rev="0" advAuto="0" spid="599" grpId="1"/>
      <p:bldP build="whole" bldLvl="1" animBg="1" rev="0" advAuto="0" spid="601" grpId="2"/>
      <p:bldP build="whole" bldLvl="1" animBg="1" rev="0" advAuto="0" spid="602" grpId="4"/>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4" name="ORIGINAL-MANIP-LENIN.jpeg" descr="ORIGINAL-MANIP-LENIN.jpeg"/>
          <p:cNvPicPr>
            <a:picLocks noChangeAspect="1"/>
          </p:cNvPicPr>
          <p:nvPr/>
        </p:nvPicPr>
        <p:blipFill>
          <a:blip r:embed="rId2">
            <a:extLst/>
          </a:blip>
          <a:stretch>
            <a:fillRect/>
          </a:stretch>
        </p:blipFill>
        <p:spPr>
          <a:xfrm>
            <a:off x="325119" y="2492586"/>
            <a:ext cx="6005690" cy="4526846"/>
          </a:xfrm>
          <a:prstGeom prst="rect">
            <a:avLst/>
          </a:prstGeom>
          <a:ln w="12700">
            <a:miter lim="400000"/>
          </a:ln>
        </p:spPr>
      </p:pic>
      <p:pic>
        <p:nvPicPr>
          <p:cNvPr id="605" name="MANIPULACION-LENIN.jpeg" descr="MANIPULACION-LENIN.jpeg"/>
          <p:cNvPicPr>
            <a:picLocks noChangeAspect="1"/>
          </p:cNvPicPr>
          <p:nvPr/>
        </p:nvPicPr>
        <p:blipFill>
          <a:blip r:embed="rId3">
            <a:extLst/>
          </a:blip>
          <a:stretch>
            <a:fillRect/>
          </a:stretch>
        </p:blipFill>
        <p:spPr>
          <a:xfrm>
            <a:off x="6502400" y="2492586"/>
            <a:ext cx="6285654" cy="44884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604"/>
                                        </p:tgtEl>
                                        <p:attrNameLst>
                                          <p:attrName>style.visibility</p:attrName>
                                        </p:attrNameLst>
                                      </p:cBhvr>
                                      <p:to>
                                        <p:strVal val="visible"/>
                                      </p:to>
                                    </p:set>
                                    <p:anim calcmode="lin" valueType="num">
                                      <p:cBhvr>
                                        <p:cTn id="7" dur="1000" fill="hold"/>
                                        <p:tgtEl>
                                          <p:spTgt spid="604"/>
                                        </p:tgtEl>
                                        <p:attrNameLst>
                                          <p:attrName>ppt_x</p:attrName>
                                        </p:attrNameLst>
                                      </p:cBhvr>
                                      <p:tavLst>
                                        <p:tav tm="0">
                                          <p:val>
                                            <p:strVal val="#ppt_x"/>
                                          </p:val>
                                        </p:tav>
                                        <p:tav tm="100000">
                                          <p:val>
                                            <p:strVal val="#ppt_x"/>
                                          </p:val>
                                        </p:tav>
                                      </p:tavLst>
                                    </p:anim>
                                    <p:anim calcmode="lin" valueType="num">
                                      <p:cBhvr>
                                        <p:cTn id="8" dur="1000" fill="hold"/>
                                        <p:tgtEl>
                                          <p:spTgt spid="60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605"/>
                                        </p:tgtEl>
                                        <p:attrNameLst>
                                          <p:attrName>style.visibility</p:attrName>
                                        </p:attrNameLst>
                                      </p:cBhvr>
                                      <p:to>
                                        <p:strVal val="visible"/>
                                      </p:to>
                                    </p:set>
                                    <p:anim calcmode="lin" valueType="num">
                                      <p:cBhvr>
                                        <p:cTn id="13" dur="1000" fill="hold"/>
                                        <p:tgtEl>
                                          <p:spTgt spid="605"/>
                                        </p:tgtEl>
                                        <p:attrNameLst>
                                          <p:attrName>ppt_x</p:attrName>
                                        </p:attrNameLst>
                                      </p:cBhvr>
                                      <p:tavLst>
                                        <p:tav tm="0">
                                          <p:val>
                                            <p:strVal val="#ppt_x"/>
                                          </p:val>
                                        </p:tav>
                                        <p:tav tm="100000">
                                          <p:val>
                                            <p:strVal val="#ppt_x"/>
                                          </p:val>
                                        </p:tav>
                                      </p:tavLst>
                                    </p:anim>
                                    <p:anim calcmode="lin" valueType="num">
                                      <p:cBhvr>
                                        <p:cTn id="14" dur="1000" fill="hold"/>
                                        <p:tgtEl>
                                          <p:spTgt spid="6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4" grpId="1"/>
      <p:bldP build="whole" bldLvl="1" animBg="1" rev="0" advAuto="0" spid="605"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sp>
        <p:nvSpPr>
          <p:cNvPr id="607" name="LEWIS S. HINE, FOTÓGRAFO, DECÍA QUE LA FOTOGRAFÍA NO MIENTE, PERO QUE LOS MENTIROSOS TAMBIÉN HACEN FOTOGRAFÍAS."/>
          <p:cNvSpPr txBox="1"/>
          <p:nvPr/>
        </p:nvSpPr>
        <p:spPr>
          <a:xfrm>
            <a:off x="812799" y="758613"/>
            <a:ext cx="11379201" cy="1601823"/>
          </a:xfrm>
          <a:prstGeom prst="rect">
            <a:avLst/>
          </a:prstGeom>
          <a:solidFill>
            <a:srgbClr val="000080"/>
          </a:solidFill>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b="1" sz="3400">
                <a:solidFill>
                  <a:srgbClr val="FFFF66"/>
                </a:solidFill>
                <a:latin typeface="Arial"/>
                <a:ea typeface="Arial"/>
                <a:cs typeface="Arial"/>
                <a:sym typeface="Arial"/>
              </a:defRPr>
            </a:pPr>
            <a:r>
              <a:t>LEWIS S. HINE, FOT</a:t>
            </a:r>
            <a:r>
              <a:t>ÓGRAFO, DECÍA QUE LA FOTOGRAFÍA NO MIENTE, PERO QUE LOS MENTIROSOS TAMBIÉN HACEN FOTOGRAFÍAS.</a:t>
            </a:r>
          </a:p>
        </p:txBody>
      </p:sp>
      <p:sp>
        <p:nvSpPr>
          <p:cNvPr id="608" name="Al intentar aclarar el concepto de manipulación, la cultura de la sospecha lo que busca, ante todo, es dejar claro que de lo que se trata es de identificar a los mentirosos, no desacreditar a la fotografía."/>
          <p:cNvSpPr txBox="1"/>
          <p:nvPr/>
        </p:nvSpPr>
        <p:spPr>
          <a:xfrm>
            <a:off x="866986" y="5852159"/>
            <a:ext cx="11270828" cy="2097123"/>
          </a:xfrm>
          <a:prstGeom prst="rect">
            <a:avLst/>
          </a:prstGeom>
          <a:solidFill>
            <a:srgbClr val="F0E500"/>
          </a:solidFill>
          <a:ln w="12700">
            <a:miter lim="400000"/>
          </a:ln>
          <a:effectLst>
            <a:outerShdw sx="100000" sy="100000" kx="0" ky="0" algn="b" rotWithShape="0" blurRad="88900" dist="50800" dir="2700000">
              <a:srgbClr val="80808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Arial"/>
                <a:ea typeface="Arial"/>
                <a:cs typeface="Arial"/>
                <a:sym typeface="Arial"/>
              </a:defRPr>
            </a:pPr>
            <a:r>
              <a:t>Al intentar aclarar el concepto de manipulaci</a:t>
            </a:r>
            <a:r>
              <a:t>ón, la cultura de la sospecha lo que busca, ante todo, es dejar claro que de lo que se trata es de identificar a los mentirosos, no desacreditar a la fotografía.</a:t>
            </a:r>
          </a:p>
        </p:txBody>
      </p:sp>
      <p:cxnSp>
        <p:nvCxnSpPr>
          <p:cNvPr id="609" name="Línea de conexión"/>
          <p:cNvCxnSpPr>
            <a:stCxn id="607" idx="0"/>
            <a:endCxn id="608" idx="0"/>
          </p:cNvCxnSpPr>
          <p:nvPr/>
        </p:nvCxnSpPr>
        <p:spPr>
          <a:xfrm>
            <a:off x="6502399" y="1559524"/>
            <a:ext cx="1" cy="5341197"/>
          </a:xfrm>
          <a:prstGeom prst="straightConnector1">
            <a:avLst/>
          </a:prstGeom>
          <a:ln w="38100">
            <a:solidFill>
              <a:srgbClr val="000000"/>
            </a:solidFill>
            <a:tailEnd type="triangle"/>
          </a:ln>
        </p:spPr>
      </p:cxnSp>
      <p:sp>
        <p:nvSpPr>
          <p:cNvPr id="610" name="Rectángulo"/>
          <p:cNvSpPr/>
          <p:nvPr/>
        </p:nvSpPr>
        <p:spPr>
          <a:xfrm>
            <a:off x="-1" y="-1"/>
            <a:ext cx="13004802" cy="9753601"/>
          </a:xfrm>
          <a:prstGeom prst="rect">
            <a:avLst/>
          </a:prstGeom>
          <a:solidFill>
            <a:srgbClr val="FFFFFF"/>
          </a:solidFill>
          <a:ln w="12700">
            <a:miter lim="400000"/>
          </a:ln>
        </p:spPr>
        <p:txBody>
          <a:bodyPr lIns="65023" tIns="65023" rIns="65023" bIns="65023" anchor="ctr"/>
          <a:lstStyle/>
          <a:p>
            <a:pPr algn="l" defTabSz="1300480">
              <a:defRPr sz="3400">
                <a:solidFill>
                  <a:srgbClr val="FFFF66"/>
                </a:solidFill>
                <a:latin typeface="Arial"/>
                <a:ea typeface="Arial"/>
                <a:cs typeface="Arial"/>
                <a:sym typeface="Arial"/>
              </a:defRPr>
            </a:pPr>
          </a:p>
        </p:txBody>
      </p:sp>
      <p:pic>
        <p:nvPicPr>
          <p:cNvPr id="611" name="20061017elpepipag_1_Ies_LCO.jpeg" descr="20061017elpepipag_1_Ies_LCO.jpeg"/>
          <p:cNvPicPr>
            <a:picLocks noChangeAspect="1"/>
          </p:cNvPicPr>
          <p:nvPr/>
        </p:nvPicPr>
        <p:blipFill>
          <a:blip r:embed="rId2">
            <a:extLst/>
          </a:blip>
          <a:stretch>
            <a:fillRect/>
          </a:stretch>
        </p:blipFill>
        <p:spPr>
          <a:xfrm>
            <a:off x="1300479" y="1625599"/>
            <a:ext cx="4328162" cy="6502401"/>
          </a:xfrm>
          <a:prstGeom prst="rect">
            <a:avLst/>
          </a:prstGeom>
          <a:ln w="12700">
            <a:miter lim="400000"/>
          </a:ln>
        </p:spPr>
      </p:pic>
      <p:sp>
        <p:nvSpPr>
          <p:cNvPr id="612" name="¿Es lo mismo la manipulación que el retoque? A Franco le abren los ojos que, tal vez por efecto del flash,había cerrado en el instante en el que se disparó la cámara. ¿Fraude? ¿Realmente importa como para merecer una portada como ejemplo de descubrimient"/>
          <p:cNvSpPr txBox="1"/>
          <p:nvPr/>
        </p:nvSpPr>
        <p:spPr>
          <a:xfrm>
            <a:off x="6567423" y="2059093"/>
            <a:ext cx="5830487" cy="5564223"/>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1300480">
              <a:spcBef>
                <a:spcPts val="2000"/>
              </a:spcBef>
              <a:defRPr sz="3400">
                <a:latin typeface="Arial"/>
                <a:ea typeface="Arial"/>
                <a:cs typeface="Arial"/>
                <a:sym typeface="Arial"/>
              </a:defRPr>
            </a:pPr>
            <a:r>
              <a:t>¿Es lo mismo la manipulaci</a:t>
            </a:r>
            <a:r>
              <a:t>ón que el retoque? A Franco le abren los ojos que, tal vez por efecto del flash,había cerrado en el instante en el que se disparó la cámara. ¿Fraude? ¿Realmente importa como para merecer una portada como ejemplo de descubrimiento sensacional?</a:t>
            </a:r>
          </a:p>
        </p:txBody>
      </p:sp>
      <p:sp>
        <p:nvSpPr>
          <p:cNvPr id="613" name="Rectángulo"/>
          <p:cNvSpPr/>
          <p:nvPr/>
        </p:nvSpPr>
        <p:spPr>
          <a:xfrm>
            <a:off x="-1" y="-1"/>
            <a:ext cx="13004802" cy="9753601"/>
          </a:xfrm>
          <a:prstGeom prst="rect">
            <a:avLst/>
          </a:prstGeom>
          <a:solidFill>
            <a:srgbClr val="FFFFFF"/>
          </a:solidFill>
          <a:ln w="12700">
            <a:miter lim="400000"/>
          </a:ln>
        </p:spPr>
        <p:txBody>
          <a:bodyPr lIns="65023" tIns="65023" rIns="65023" bIns="65023" anchor="ctr"/>
          <a:lstStyle/>
          <a:p>
            <a:pPr algn="l" defTabSz="1300480">
              <a:defRPr sz="3400">
                <a:solidFill>
                  <a:srgbClr val="FFFF66"/>
                </a:solidFill>
                <a:latin typeface="Arial"/>
                <a:ea typeface="Arial"/>
                <a:cs typeface="Arial"/>
                <a:sym typeface="Arial"/>
              </a:defRPr>
            </a:pPr>
          </a:p>
        </p:txBody>
      </p:sp>
      <p:pic>
        <p:nvPicPr>
          <p:cNvPr id="614" name="fototrucadaacebesgrande.jpeg" descr="fototrucadaacebesgrande.jpeg"/>
          <p:cNvPicPr>
            <a:picLocks noChangeAspect="1"/>
          </p:cNvPicPr>
          <p:nvPr/>
        </p:nvPicPr>
        <p:blipFill>
          <a:blip r:embed="rId3">
            <a:extLst/>
          </a:blip>
          <a:stretch>
            <a:fillRect/>
          </a:stretch>
        </p:blipFill>
        <p:spPr>
          <a:xfrm>
            <a:off x="2038773" y="1083733"/>
            <a:ext cx="8927254" cy="5949245"/>
          </a:xfrm>
          <a:prstGeom prst="rect">
            <a:avLst/>
          </a:prstGeom>
          <a:ln w="12700">
            <a:miter lim="400000"/>
          </a:ln>
        </p:spPr>
      </p:pic>
      <p:sp>
        <p:nvSpPr>
          <p:cNvPr id="615" name="¿Retoque o manipulación? La re-composición de la foto se explica por… Lo que importa es la intención. El PP y su proximidad total con las víctimas. Nada debe interponerse"/>
          <p:cNvSpPr txBox="1"/>
          <p:nvPr/>
        </p:nvSpPr>
        <p:spPr>
          <a:xfrm>
            <a:off x="823637" y="7802880"/>
            <a:ext cx="11140780" cy="1337615"/>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algn="l" defTabSz="1300480">
              <a:spcBef>
                <a:spcPts val="1700"/>
              </a:spcBef>
              <a:defRPr sz="2800">
                <a:latin typeface="Arial"/>
                <a:ea typeface="Arial"/>
                <a:cs typeface="Arial"/>
                <a:sym typeface="Arial"/>
              </a:defRPr>
            </a:pPr>
            <a:r>
              <a:t>¿Retoque o manipulaci</a:t>
            </a:r>
            <a:r>
              <a:t>ón? La re-composición de la foto se explica por… Lo que importa es la intención. El PP y su proximidad total con las víctimas. Nada debe interponerse</a:t>
            </a:r>
          </a:p>
        </p:txBody>
      </p:sp>
      <p:sp>
        <p:nvSpPr>
          <p:cNvPr id="616" name="Rectángulo"/>
          <p:cNvSpPr/>
          <p:nvPr/>
        </p:nvSpPr>
        <p:spPr>
          <a:xfrm>
            <a:off x="3944446" y="4279772"/>
            <a:ext cx="1270001" cy="1676401"/>
          </a:xfrm>
          <a:prstGeom prst="rect">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617" name="X"/>
          <p:cNvSpPr txBox="1"/>
          <p:nvPr/>
        </p:nvSpPr>
        <p:spPr>
          <a:xfrm>
            <a:off x="4118423" y="4357936"/>
            <a:ext cx="922047" cy="180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800">
                <a:solidFill>
                  <a:schemeClr val="accent5"/>
                </a:solidFill>
              </a:defRPr>
            </a:lvl1pPr>
          </a:lstStyle>
          <a:p>
            <a:pPr/>
            <a:r>
              <a:t>X</a:t>
            </a:r>
          </a:p>
        </p:txBody>
      </p:sp>
      <p:sp>
        <p:nvSpPr>
          <p:cNvPr id="618" name="Rectángulo"/>
          <p:cNvSpPr/>
          <p:nvPr/>
        </p:nvSpPr>
        <p:spPr>
          <a:xfrm>
            <a:off x="4623411" y="2228059"/>
            <a:ext cx="2318899" cy="4990642"/>
          </a:xfrm>
          <a:prstGeom prst="rect">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619" name="Rectángulo"/>
          <p:cNvSpPr/>
          <p:nvPr/>
        </p:nvSpPr>
        <p:spPr>
          <a:xfrm>
            <a:off x="8073374" y="1249258"/>
            <a:ext cx="2818585" cy="5822245"/>
          </a:xfrm>
          <a:prstGeom prst="rect">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620" name="Rectángulo"/>
          <p:cNvSpPr/>
          <p:nvPr/>
        </p:nvSpPr>
        <p:spPr>
          <a:xfrm>
            <a:off x="9224943" y="4483992"/>
            <a:ext cx="795046" cy="1026151"/>
          </a:xfrm>
          <a:prstGeom prst="rect">
            <a:avLst/>
          </a:prstGeom>
          <a:ln w="127000">
            <a:solidFill>
              <a:schemeClr val="accent5"/>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621" name="Flecha"/>
          <p:cNvSpPr/>
          <p:nvPr/>
        </p:nvSpPr>
        <p:spPr>
          <a:xfrm flipH="1">
            <a:off x="4350639" y="5922586"/>
            <a:ext cx="1502993" cy="1270001"/>
          </a:xfrm>
          <a:prstGeom prst="rightArrow">
            <a:avLst>
              <a:gd name="adj1" fmla="val 32000"/>
              <a:gd name="adj2" fmla="val 64000"/>
            </a:avLst>
          </a:prstGeom>
          <a:solidFill>
            <a:schemeClr val="accent1">
              <a:lumOff val="13575"/>
            </a:schemeClr>
          </a:solidFill>
          <a:ln w="12700">
            <a:miter lim="400000"/>
          </a:ln>
        </p:spPr>
        <p:txBody>
          <a:bodyPr lIns="50800" tIns="50800" rIns="50800" bIns="50800" anchor="ctr"/>
          <a:lstStyle/>
          <a:p>
            <a:pPr defTabSz="457200">
              <a:defRPr sz="2200">
                <a:latin typeface="Avenir Next Medium"/>
                <a:ea typeface="Avenir Next Medium"/>
                <a:cs typeface="Avenir Next Medium"/>
                <a:sym typeface="Avenir Next Medium"/>
              </a:defRPr>
            </a:pPr>
          </a:p>
        </p:txBody>
      </p:sp>
      <p:sp>
        <p:nvSpPr>
          <p:cNvPr id="622" name="Rectángulo redondeado"/>
          <p:cNvSpPr/>
          <p:nvPr/>
        </p:nvSpPr>
        <p:spPr>
          <a:xfrm>
            <a:off x="8018239" y="4050340"/>
            <a:ext cx="1270001" cy="1652920"/>
          </a:xfrm>
          <a:prstGeom prst="roundRect">
            <a:avLst>
              <a:gd name="adj" fmla="val 15000"/>
            </a:avLst>
          </a:prstGeom>
          <a:ln w="127000">
            <a:solidFill>
              <a:schemeClr val="accent3">
                <a:hueOff val="-365417"/>
                <a:satOff val="-32648"/>
                <a:lumOff val="18028"/>
              </a:schemeClr>
            </a:solidFill>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07"/>
                                        </p:tgtEl>
                                        <p:attrNameLst>
                                          <p:attrName>style.visibility</p:attrName>
                                        </p:attrNameLst>
                                      </p:cBhvr>
                                      <p:to>
                                        <p:strVal val="visible"/>
                                      </p:to>
                                    </p:set>
                                    <p:animEffect filter="fade" transition="in">
                                      <p:cBhvr>
                                        <p:cTn id="7" dur="2000"/>
                                        <p:tgtEl>
                                          <p:spTgt spid="60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609"/>
                                        </p:tgtEl>
                                        <p:attrNameLst>
                                          <p:attrName>style.visibility</p:attrName>
                                        </p:attrNameLst>
                                      </p:cBhvr>
                                      <p:to>
                                        <p:strVal val="visible"/>
                                      </p:to>
                                    </p:set>
                                    <p:anim calcmode="lin" valueType="num">
                                      <p:cBhvr>
                                        <p:cTn id="12" dur="1000" fill="hold"/>
                                        <p:tgtEl>
                                          <p:spTgt spid="609"/>
                                        </p:tgtEl>
                                        <p:attrNameLst>
                                          <p:attrName>ppt_w</p:attrName>
                                        </p:attrNameLst>
                                      </p:cBhvr>
                                      <p:tavLst>
                                        <p:tav tm="0">
                                          <p:val>
                                            <p:fltVal val="0"/>
                                          </p:val>
                                        </p:tav>
                                        <p:tav tm="100000">
                                          <p:val>
                                            <p:strVal val="#ppt_w"/>
                                          </p:val>
                                        </p:tav>
                                      </p:tavLst>
                                    </p:anim>
                                    <p:anim calcmode="lin" valueType="num">
                                      <p:cBhvr>
                                        <p:cTn id="13" dur="1000" fill="hold"/>
                                        <p:tgtEl>
                                          <p:spTgt spid="609"/>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Class="entr" nodeType="afterEffect" presetSubtype="4" presetID="2" grpId="3" fill="hold">
                                  <p:stCondLst>
                                    <p:cond delay="0"/>
                                  </p:stCondLst>
                                  <p:iterate type="el" backwards="0">
                                    <p:tmAbs val="0"/>
                                  </p:iterate>
                                  <p:childTnLst>
                                    <p:set>
                                      <p:cBhvr>
                                        <p:cTn id="16" fill="hold"/>
                                        <p:tgtEl>
                                          <p:spTgt spid="608"/>
                                        </p:tgtEl>
                                        <p:attrNameLst>
                                          <p:attrName>style.visibility</p:attrName>
                                        </p:attrNameLst>
                                      </p:cBhvr>
                                      <p:to>
                                        <p:strVal val="visible"/>
                                      </p:to>
                                    </p:set>
                                    <p:anim calcmode="lin" valueType="num">
                                      <p:cBhvr>
                                        <p:cTn id="17" dur="3000" fill="hold"/>
                                        <p:tgtEl>
                                          <p:spTgt spid="608"/>
                                        </p:tgtEl>
                                        <p:attrNameLst>
                                          <p:attrName>ppt_x</p:attrName>
                                        </p:attrNameLst>
                                      </p:cBhvr>
                                      <p:tavLst>
                                        <p:tav tm="0">
                                          <p:val>
                                            <p:strVal val="#ppt_x"/>
                                          </p:val>
                                        </p:tav>
                                        <p:tav tm="100000">
                                          <p:val>
                                            <p:strVal val="#ppt_x"/>
                                          </p:val>
                                        </p:tav>
                                      </p:tavLst>
                                    </p:anim>
                                    <p:anim calcmode="lin" valueType="num">
                                      <p:cBhvr>
                                        <p:cTn id="18" dur="3000" fill="hold"/>
                                        <p:tgtEl>
                                          <p:spTgt spid="60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16" presetID="23" grpId="4" fill="hold">
                                  <p:stCondLst>
                                    <p:cond delay="0"/>
                                  </p:stCondLst>
                                  <p:iterate type="el" backwards="0">
                                    <p:tmAbs val="0"/>
                                  </p:iterate>
                                  <p:childTnLst>
                                    <p:set>
                                      <p:cBhvr>
                                        <p:cTn id="22" fill="hold"/>
                                        <p:tgtEl>
                                          <p:spTgt spid="610"/>
                                        </p:tgtEl>
                                        <p:attrNameLst>
                                          <p:attrName>style.visibility</p:attrName>
                                        </p:attrNameLst>
                                      </p:cBhvr>
                                      <p:to>
                                        <p:strVal val="visible"/>
                                      </p:to>
                                    </p:set>
                                    <p:anim calcmode="lin" valueType="num">
                                      <p:cBhvr>
                                        <p:cTn id="23" dur="500" fill="hold"/>
                                        <p:tgtEl>
                                          <p:spTgt spid="610"/>
                                        </p:tgtEl>
                                        <p:attrNameLst>
                                          <p:attrName>ppt_w</p:attrName>
                                        </p:attrNameLst>
                                      </p:cBhvr>
                                      <p:tavLst>
                                        <p:tav tm="0">
                                          <p:val>
                                            <p:fltVal val="0"/>
                                          </p:val>
                                        </p:tav>
                                        <p:tav tm="100000">
                                          <p:val>
                                            <p:strVal val="#ppt_w"/>
                                          </p:val>
                                        </p:tav>
                                      </p:tavLst>
                                    </p:anim>
                                    <p:anim calcmode="lin" valueType="num">
                                      <p:cBhvr>
                                        <p:cTn id="24" dur="500" fill="hold"/>
                                        <p:tgtEl>
                                          <p:spTgt spid="610"/>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Class="entr" nodeType="afterEffect" presetID="10" grpId="5" fill="hold">
                                  <p:stCondLst>
                                    <p:cond delay="0"/>
                                  </p:stCondLst>
                                  <p:iterate type="el" backwards="0">
                                    <p:tmAbs val="0"/>
                                  </p:iterate>
                                  <p:childTnLst>
                                    <p:set>
                                      <p:cBhvr>
                                        <p:cTn id="27" fill="hold"/>
                                        <p:tgtEl>
                                          <p:spTgt spid="611"/>
                                        </p:tgtEl>
                                        <p:attrNameLst>
                                          <p:attrName>style.visibility</p:attrName>
                                        </p:attrNameLst>
                                      </p:cBhvr>
                                      <p:to>
                                        <p:strVal val="visible"/>
                                      </p:to>
                                    </p:set>
                                    <p:animEffect filter="fade" transition="in">
                                      <p:cBhvr>
                                        <p:cTn id="28" dur="3000"/>
                                        <p:tgtEl>
                                          <p:spTgt spid="611"/>
                                        </p:tgtEl>
                                      </p:cBhvr>
                                    </p:animEffect>
                                  </p:childTnLst>
                                </p:cTn>
                              </p:par>
                            </p:childTnLst>
                          </p:cTn>
                        </p:par>
                        <p:par>
                          <p:cTn id="29" fill="hold">
                            <p:stCondLst>
                              <p:cond delay="3500"/>
                            </p:stCondLst>
                            <p:childTnLst>
                              <p:par>
                                <p:cTn id="30" presetClass="entr" nodeType="afterEffect" presetSubtype="1" presetID="2" grpId="6" fill="hold">
                                  <p:stCondLst>
                                    <p:cond delay="2000"/>
                                  </p:stCondLst>
                                  <p:iterate type="el" backwards="0">
                                    <p:tmAbs val="0"/>
                                  </p:iterate>
                                  <p:childTnLst>
                                    <p:set>
                                      <p:cBhvr>
                                        <p:cTn id="31" fill="hold"/>
                                        <p:tgtEl>
                                          <p:spTgt spid="612"/>
                                        </p:tgtEl>
                                        <p:attrNameLst>
                                          <p:attrName>style.visibility</p:attrName>
                                        </p:attrNameLst>
                                      </p:cBhvr>
                                      <p:to>
                                        <p:strVal val="visible"/>
                                      </p:to>
                                    </p:set>
                                    <p:anim calcmode="lin" valueType="num">
                                      <p:cBhvr>
                                        <p:cTn id="32" dur="2000" fill="hold"/>
                                        <p:tgtEl>
                                          <p:spTgt spid="612"/>
                                        </p:tgtEl>
                                        <p:attrNameLst>
                                          <p:attrName>ppt_x</p:attrName>
                                        </p:attrNameLst>
                                      </p:cBhvr>
                                      <p:tavLst>
                                        <p:tav tm="0">
                                          <p:val>
                                            <p:strVal val="#ppt_x"/>
                                          </p:val>
                                        </p:tav>
                                        <p:tav tm="100000">
                                          <p:val>
                                            <p:strVal val="#ppt_x"/>
                                          </p:val>
                                        </p:tav>
                                      </p:tavLst>
                                    </p:anim>
                                    <p:anim calcmode="lin" valueType="num">
                                      <p:cBhvr>
                                        <p:cTn id="33" dur="2000" fill="hold"/>
                                        <p:tgtEl>
                                          <p:spTgt spid="612"/>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16" presetID="23" grpId="7" fill="hold">
                                  <p:stCondLst>
                                    <p:cond delay="0"/>
                                  </p:stCondLst>
                                  <p:iterate type="el" backwards="0">
                                    <p:tmAbs val="0"/>
                                  </p:iterate>
                                  <p:childTnLst>
                                    <p:set>
                                      <p:cBhvr>
                                        <p:cTn id="37" fill="hold"/>
                                        <p:tgtEl>
                                          <p:spTgt spid="613"/>
                                        </p:tgtEl>
                                        <p:attrNameLst>
                                          <p:attrName>style.visibility</p:attrName>
                                        </p:attrNameLst>
                                      </p:cBhvr>
                                      <p:to>
                                        <p:strVal val="visible"/>
                                      </p:to>
                                    </p:set>
                                    <p:anim calcmode="lin" valueType="num">
                                      <p:cBhvr>
                                        <p:cTn id="38" dur="500" fill="hold"/>
                                        <p:tgtEl>
                                          <p:spTgt spid="613"/>
                                        </p:tgtEl>
                                        <p:attrNameLst>
                                          <p:attrName>ppt_w</p:attrName>
                                        </p:attrNameLst>
                                      </p:cBhvr>
                                      <p:tavLst>
                                        <p:tav tm="0">
                                          <p:val>
                                            <p:fltVal val="0"/>
                                          </p:val>
                                        </p:tav>
                                        <p:tav tm="100000">
                                          <p:val>
                                            <p:strVal val="#ppt_w"/>
                                          </p:val>
                                        </p:tav>
                                      </p:tavLst>
                                    </p:anim>
                                    <p:anim calcmode="lin" valueType="num">
                                      <p:cBhvr>
                                        <p:cTn id="39" dur="500" fill="hold"/>
                                        <p:tgtEl>
                                          <p:spTgt spid="613"/>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Class="entr" nodeType="afterEffect" presetID="10" grpId="8" fill="hold">
                                  <p:stCondLst>
                                    <p:cond delay="0"/>
                                  </p:stCondLst>
                                  <p:iterate type="el" backwards="0">
                                    <p:tmAbs val="0"/>
                                  </p:iterate>
                                  <p:childTnLst>
                                    <p:set>
                                      <p:cBhvr>
                                        <p:cTn id="42" fill="hold"/>
                                        <p:tgtEl>
                                          <p:spTgt spid="614"/>
                                        </p:tgtEl>
                                        <p:attrNameLst>
                                          <p:attrName>style.visibility</p:attrName>
                                        </p:attrNameLst>
                                      </p:cBhvr>
                                      <p:to>
                                        <p:strVal val="visible"/>
                                      </p:to>
                                    </p:set>
                                    <p:animEffect filter="fade" transition="in">
                                      <p:cBhvr>
                                        <p:cTn id="43" dur="5000"/>
                                        <p:tgtEl>
                                          <p:spTgt spid="614"/>
                                        </p:tgtEl>
                                      </p:cBhvr>
                                    </p:animEffect>
                                  </p:childTnLst>
                                </p:cTn>
                              </p:par>
                            </p:childTnLst>
                          </p:cTn>
                        </p:par>
                        <p:par>
                          <p:cTn id="44" fill="hold">
                            <p:stCondLst>
                              <p:cond delay="5500"/>
                            </p:stCondLst>
                            <p:childTnLst>
                              <p:par>
                                <p:cTn id="45" presetClass="entr" nodeType="afterEffect" presetSubtype="4" presetID="2" grpId="9" fill="hold">
                                  <p:stCondLst>
                                    <p:cond delay="0"/>
                                  </p:stCondLst>
                                  <p:iterate type="el" backwards="0">
                                    <p:tmAbs val="0"/>
                                  </p:iterate>
                                  <p:childTnLst>
                                    <p:set>
                                      <p:cBhvr>
                                        <p:cTn id="46" fill="hold"/>
                                        <p:tgtEl>
                                          <p:spTgt spid="615"/>
                                        </p:tgtEl>
                                        <p:attrNameLst>
                                          <p:attrName>style.visibility</p:attrName>
                                        </p:attrNameLst>
                                      </p:cBhvr>
                                      <p:to>
                                        <p:strVal val="visible"/>
                                      </p:to>
                                    </p:set>
                                    <p:anim calcmode="lin" valueType="num">
                                      <p:cBhvr>
                                        <p:cTn id="47" dur="3000" fill="hold"/>
                                        <p:tgtEl>
                                          <p:spTgt spid="615"/>
                                        </p:tgtEl>
                                        <p:attrNameLst>
                                          <p:attrName>ppt_x</p:attrName>
                                        </p:attrNameLst>
                                      </p:cBhvr>
                                      <p:tavLst>
                                        <p:tav tm="0">
                                          <p:val>
                                            <p:strVal val="#ppt_x"/>
                                          </p:val>
                                        </p:tav>
                                        <p:tav tm="100000">
                                          <p:val>
                                            <p:strVal val="#ppt_x"/>
                                          </p:val>
                                        </p:tav>
                                      </p:tavLst>
                                    </p:anim>
                                    <p:anim calcmode="lin" valueType="num">
                                      <p:cBhvr>
                                        <p:cTn id="48" dur="3000" fill="hold"/>
                                        <p:tgtEl>
                                          <p:spTgt spid="6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Class="entr" nodeType="clickEffect" presetID="9" grpId="10" fill="hold">
                                  <p:stCondLst>
                                    <p:cond delay="0"/>
                                  </p:stCondLst>
                                  <p:iterate type="el" backwards="0">
                                    <p:tmAbs val="0"/>
                                  </p:iterate>
                                  <p:childTnLst>
                                    <p:set>
                                      <p:cBhvr>
                                        <p:cTn id="52" fill="hold"/>
                                        <p:tgtEl>
                                          <p:spTgt spid="616"/>
                                        </p:tgtEl>
                                        <p:attrNameLst>
                                          <p:attrName>style.visibility</p:attrName>
                                        </p:attrNameLst>
                                      </p:cBhvr>
                                      <p:to>
                                        <p:strVal val="visible"/>
                                      </p:to>
                                    </p:set>
                                    <p:animEffect filter="dissolve" transition="in">
                                      <p:cBhvr>
                                        <p:cTn id="53" dur="2000"/>
                                        <p:tgtEl>
                                          <p:spTgt spid="616"/>
                                        </p:tgtEl>
                                      </p:cBhvr>
                                    </p:animEffect>
                                  </p:childTnLst>
                                </p:cTn>
                              </p:par>
                            </p:childTnLst>
                          </p:cTn>
                        </p:par>
                        <p:par>
                          <p:cTn id="54" fill="hold">
                            <p:stCondLst>
                              <p:cond delay="2000"/>
                            </p:stCondLst>
                            <p:childTnLst>
                              <p:par>
                                <p:cTn id="55" presetClass="entr" nodeType="afterEffect" presetSubtype="32" presetID="23" grpId="11" fill="hold">
                                  <p:stCondLst>
                                    <p:cond delay="0"/>
                                  </p:stCondLst>
                                  <p:iterate type="el" backwards="0">
                                    <p:tmAbs val="0"/>
                                  </p:iterate>
                                  <p:childTnLst>
                                    <p:set>
                                      <p:cBhvr>
                                        <p:cTn id="56" fill="hold"/>
                                        <p:tgtEl>
                                          <p:spTgt spid="617"/>
                                        </p:tgtEl>
                                        <p:attrNameLst>
                                          <p:attrName>style.visibility</p:attrName>
                                        </p:attrNameLst>
                                      </p:cBhvr>
                                      <p:to>
                                        <p:strVal val="visible"/>
                                      </p:to>
                                    </p:set>
                                    <p:anim calcmode="lin" valueType="num">
                                      <p:cBhvr>
                                        <p:cTn id="57" dur="1750" fill="hold"/>
                                        <p:tgtEl>
                                          <p:spTgt spid="617"/>
                                        </p:tgtEl>
                                        <p:attrNameLst>
                                          <p:attrName>ppt_w</p:attrName>
                                        </p:attrNameLst>
                                      </p:cBhvr>
                                      <p:tavLst>
                                        <p:tav tm="0">
                                          <p:val>
                                            <p:strVal val="4*#ppt_w"/>
                                          </p:val>
                                        </p:tav>
                                        <p:tav tm="100000">
                                          <p:val>
                                            <p:strVal val="#ppt_w"/>
                                          </p:val>
                                        </p:tav>
                                      </p:tavLst>
                                    </p:anim>
                                    <p:anim calcmode="lin" valueType="num">
                                      <p:cBhvr>
                                        <p:cTn id="58" dur="1750" fill="hold"/>
                                        <p:tgtEl>
                                          <p:spTgt spid="617"/>
                                        </p:tgtEl>
                                        <p:attrNameLst>
                                          <p:attrName>ppt_h</p:attrName>
                                        </p:attrNameLst>
                                      </p:cBhvr>
                                      <p:tavLst>
                                        <p:tav tm="0">
                                          <p:val>
                                            <p:strVal val="4*#ppt_h"/>
                                          </p:val>
                                        </p:tav>
                                        <p:tav tm="100000">
                                          <p:val>
                                            <p:strVal val="#ppt_h"/>
                                          </p:val>
                                        </p:tav>
                                      </p:tavLst>
                                    </p:anim>
                                  </p:childTnLst>
                                </p:cTn>
                              </p:par>
                            </p:childTnLst>
                          </p:cTn>
                        </p:par>
                        <p:par>
                          <p:cTn id="59" fill="hold">
                            <p:stCondLst>
                              <p:cond delay="3750"/>
                            </p:stCondLst>
                            <p:childTnLst>
                              <p:par>
                                <p:cTn id="60" presetClass="entr" nodeType="afterEffect" presetID="9" grpId="12" fill="hold">
                                  <p:stCondLst>
                                    <p:cond delay="0"/>
                                  </p:stCondLst>
                                  <p:iterate type="el" backwards="0">
                                    <p:tmAbs val="0"/>
                                  </p:iterate>
                                  <p:childTnLst>
                                    <p:set>
                                      <p:cBhvr>
                                        <p:cTn id="61" fill="hold"/>
                                        <p:tgtEl>
                                          <p:spTgt spid="620"/>
                                        </p:tgtEl>
                                        <p:attrNameLst>
                                          <p:attrName>style.visibility</p:attrName>
                                        </p:attrNameLst>
                                      </p:cBhvr>
                                      <p:to>
                                        <p:strVal val="visible"/>
                                      </p:to>
                                    </p:set>
                                    <p:animEffect filter="dissolve" transition="in">
                                      <p:cBhvr>
                                        <p:cTn id="62" dur="2000"/>
                                        <p:tgtEl>
                                          <p:spTgt spid="620"/>
                                        </p:tgtEl>
                                      </p:cBhvr>
                                    </p:animEffect>
                                  </p:childTnLst>
                                </p:cTn>
                              </p:par>
                            </p:childTnLst>
                          </p:cTn>
                        </p:par>
                      </p:childTnLst>
                    </p:cTn>
                  </p:par>
                  <p:par>
                    <p:cTn id="63" fill="hold">
                      <p:stCondLst>
                        <p:cond delay="indefinite"/>
                      </p:stCondLst>
                      <p:childTnLst>
                        <p:par>
                          <p:cTn id="64" fill="hold">
                            <p:stCondLst>
                              <p:cond delay="0"/>
                            </p:stCondLst>
                            <p:childTnLst>
                              <p:par>
                                <p:cTn id="65" presetClass="entr" nodeType="clickEffect" presetID="9" grpId="13" fill="hold">
                                  <p:stCondLst>
                                    <p:cond delay="0"/>
                                  </p:stCondLst>
                                  <p:iterate type="el" backwards="0">
                                    <p:tmAbs val="0"/>
                                  </p:iterate>
                                  <p:childTnLst>
                                    <p:set>
                                      <p:cBhvr>
                                        <p:cTn id="66" fill="hold"/>
                                        <p:tgtEl>
                                          <p:spTgt spid="618"/>
                                        </p:tgtEl>
                                        <p:attrNameLst>
                                          <p:attrName>style.visibility</p:attrName>
                                        </p:attrNameLst>
                                      </p:cBhvr>
                                      <p:to>
                                        <p:strVal val="visible"/>
                                      </p:to>
                                    </p:set>
                                    <p:animEffect filter="dissolve" transition="in">
                                      <p:cBhvr>
                                        <p:cTn id="67" dur="2000"/>
                                        <p:tgtEl>
                                          <p:spTgt spid="618"/>
                                        </p:tgtEl>
                                      </p:cBhvr>
                                    </p:animEffect>
                                  </p:childTnLst>
                                </p:cTn>
                              </p:par>
                            </p:childTnLst>
                          </p:cTn>
                        </p:par>
                        <p:par>
                          <p:cTn id="68" fill="hold">
                            <p:stCondLst>
                              <p:cond delay="2000"/>
                            </p:stCondLst>
                            <p:childTnLst>
                              <p:par>
                                <p:cTn id="69" presetClass="entr" nodeType="afterEffect" presetSubtype="2" presetID="22" grpId="14" fill="hold">
                                  <p:stCondLst>
                                    <p:cond delay="0"/>
                                  </p:stCondLst>
                                  <p:iterate type="el" backwards="0">
                                    <p:tmAbs val="0"/>
                                  </p:iterate>
                                  <p:childTnLst>
                                    <p:set>
                                      <p:cBhvr>
                                        <p:cTn id="70" fill="hold"/>
                                        <p:tgtEl>
                                          <p:spTgt spid="621"/>
                                        </p:tgtEl>
                                        <p:attrNameLst>
                                          <p:attrName>style.visibility</p:attrName>
                                        </p:attrNameLst>
                                      </p:cBhvr>
                                      <p:to>
                                        <p:strVal val="visible"/>
                                      </p:to>
                                    </p:set>
                                    <p:animEffect filter="wipe(right)" transition="in">
                                      <p:cBhvr>
                                        <p:cTn id="71" dur="1000"/>
                                        <p:tgtEl>
                                          <p:spTgt spid="621"/>
                                        </p:tgtEl>
                                      </p:cBhvr>
                                    </p:animEffect>
                                  </p:childTnLst>
                                </p:cTn>
                              </p:par>
                            </p:childTnLst>
                          </p:cTn>
                        </p:par>
                        <p:par>
                          <p:cTn id="72" fill="hold">
                            <p:stCondLst>
                              <p:cond delay="3000"/>
                            </p:stCondLst>
                            <p:childTnLst>
                              <p:par>
                                <p:cTn id="73" presetClass="entr" nodeType="afterEffect" presetID="9" grpId="15" fill="hold">
                                  <p:stCondLst>
                                    <p:cond delay="0"/>
                                  </p:stCondLst>
                                  <p:iterate type="el" backwards="0">
                                    <p:tmAbs val="0"/>
                                  </p:iterate>
                                  <p:childTnLst>
                                    <p:set>
                                      <p:cBhvr>
                                        <p:cTn id="74" fill="hold"/>
                                        <p:tgtEl>
                                          <p:spTgt spid="619"/>
                                        </p:tgtEl>
                                        <p:attrNameLst>
                                          <p:attrName>style.visibility</p:attrName>
                                        </p:attrNameLst>
                                      </p:cBhvr>
                                      <p:to>
                                        <p:strVal val="visible"/>
                                      </p:to>
                                    </p:set>
                                    <p:animEffect filter="dissolve" transition="in">
                                      <p:cBhvr>
                                        <p:cTn id="75" dur="2000"/>
                                        <p:tgtEl>
                                          <p:spTgt spid="619"/>
                                        </p:tgtEl>
                                      </p:cBhvr>
                                    </p:animEffect>
                                  </p:childTnLst>
                                </p:cTn>
                              </p:par>
                            </p:childTnLst>
                          </p:cTn>
                        </p:par>
                      </p:childTnLst>
                    </p:cTn>
                  </p:par>
                  <p:par>
                    <p:cTn id="76" fill="hold">
                      <p:stCondLst>
                        <p:cond delay="indefinite"/>
                      </p:stCondLst>
                      <p:childTnLst>
                        <p:par>
                          <p:cTn id="77" fill="hold">
                            <p:stCondLst>
                              <p:cond delay="0"/>
                            </p:stCondLst>
                            <p:childTnLst>
                              <p:par>
                                <p:cTn id="78" presetClass="entr" nodeType="clickEffect" presetSubtype="16" presetID="23" grpId="16" fill="hold">
                                  <p:stCondLst>
                                    <p:cond delay="0"/>
                                  </p:stCondLst>
                                  <p:iterate type="el" backwards="0">
                                    <p:tmAbs val="0"/>
                                  </p:iterate>
                                  <p:childTnLst>
                                    <p:set>
                                      <p:cBhvr>
                                        <p:cTn id="79" fill="hold"/>
                                        <p:tgtEl>
                                          <p:spTgt spid="622"/>
                                        </p:tgtEl>
                                        <p:attrNameLst>
                                          <p:attrName>style.visibility</p:attrName>
                                        </p:attrNameLst>
                                      </p:cBhvr>
                                      <p:to>
                                        <p:strVal val="visible"/>
                                      </p:to>
                                    </p:set>
                                    <p:anim calcmode="lin" valueType="num">
                                      <p:cBhvr>
                                        <p:cTn id="80" dur="2500" fill="hold"/>
                                        <p:tgtEl>
                                          <p:spTgt spid="622"/>
                                        </p:tgtEl>
                                        <p:attrNameLst>
                                          <p:attrName>ppt_w</p:attrName>
                                        </p:attrNameLst>
                                      </p:cBhvr>
                                      <p:tavLst>
                                        <p:tav tm="0">
                                          <p:val>
                                            <p:fltVal val="0"/>
                                          </p:val>
                                        </p:tav>
                                        <p:tav tm="100000">
                                          <p:val>
                                            <p:strVal val="#ppt_w"/>
                                          </p:val>
                                        </p:tav>
                                      </p:tavLst>
                                    </p:anim>
                                    <p:anim calcmode="lin" valueType="num">
                                      <p:cBhvr>
                                        <p:cTn id="81" dur="2500" fill="hold"/>
                                        <p:tgtEl>
                                          <p:spTgt spid="6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9" grpId="2"/>
      <p:bldP build="whole" bldLvl="1" animBg="1" rev="0" advAuto="0" spid="618" grpId="13"/>
      <p:bldP build="whole" bldLvl="1" animBg="1" rev="0" advAuto="0" spid="617" grpId="11"/>
      <p:bldP build="whole" bldLvl="1" animBg="1" rev="0" advAuto="0" spid="621" grpId="14"/>
      <p:bldP build="whole" bldLvl="1" animBg="1" rev="0" advAuto="0" spid="614" grpId="8"/>
      <p:bldP build="whole" bldLvl="1" animBg="1" rev="0" advAuto="0" spid="607" grpId="1"/>
      <p:bldP build="whole" bldLvl="1" animBg="1" rev="0" advAuto="0" spid="622" grpId="16"/>
      <p:bldP build="whole" bldLvl="1" animBg="1" rev="0" advAuto="0" spid="620" grpId="12"/>
      <p:bldP build="whole" bldLvl="1" animBg="1" rev="0" advAuto="0" spid="616" grpId="10"/>
      <p:bldP build="whole" bldLvl="1" animBg="1" rev="0" advAuto="0" spid="612" grpId="6"/>
      <p:bldP build="whole" bldLvl="1" animBg="1" rev="0" advAuto="0" spid="615" grpId="9"/>
      <p:bldP build="whole" bldLvl="1" animBg="1" rev="0" advAuto="0" spid="610" grpId="4"/>
      <p:bldP build="whole" bldLvl="1" animBg="1" rev="0" advAuto="0" spid="613" grpId="7"/>
      <p:bldP build="whole" bldLvl="1" animBg="1" rev="0" advAuto="0" spid="608" grpId="3"/>
      <p:bldP build="whole" bldLvl="1" animBg="1" rev="0" advAuto="0" spid="611" grpId="5"/>
      <p:bldP build="whole" bldLvl="1" animBg="1" rev="0" advAuto="0" spid="619" grpId="15"/>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4" name="Dos medusas frente a un fondo azul" descr="Dos medusas frente a un fondo azul"/>
          <p:cNvPicPr>
            <a:picLocks noChangeAspect="1"/>
          </p:cNvPicPr>
          <p:nvPr>
            <p:ph type="pic" idx="23"/>
          </p:nvPr>
        </p:nvPicPr>
        <p:blipFill>
          <a:blip r:embed="rId2">
            <a:extLst/>
          </a:blip>
          <a:srcRect l="12097" t="0" r="13142" b="0"/>
          <a:stretch>
            <a:fillRect/>
          </a:stretch>
        </p:blipFill>
        <p:spPr>
          <a:xfrm>
            <a:off x="-15991" y="0"/>
            <a:ext cx="6477000" cy="9753601"/>
          </a:xfrm>
          <a:prstGeom prst="rect">
            <a:avLst/>
          </a:prstGeom>
        </p:spPr>
      </p:pic>
      <p:sp>
        <p:nvSpPr>
          <p:cNvPr id="625" name="TODA FOTOGRAFÍA ES UNA CONSTRUCCIÓN. Y POR LO TANTO EL FOTÓGRAFO Y QUIENES SE SIRVEN DE ELLA TIENEN UNA RESPONSABILIDAD.…"/>
          <p:cNvSpPr txBox="1"/>
          <p:nvPr/>
        </p:nvSpPr>
        <p:spPr>
          <a:xfrm>
            <a:off x="7226507" y="2536990"/>
            <a:ext cx="5039747" cy="3530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200">
                <a:latin typeface="Avenir Next Medium"/>
                <a:ea typeface="Avenir Next Medium"/>
                <a:cs typeface="Avenir Next Medium"/>
                <a:sym typeface="Avenir Next Medium"/>
              </a:defRPr>
            </a:pPr>
            <a:r>
              <a:t>TODA FOTOGRAFÍA ES UNA CONSTRUCCIÓN. Y POR LO TANTO EL FOTÓGRAFO Y QUIENES SE SIRVEN DE ELLA TIENEN UNA RESPONSABILIDAD.</a:t>
            </a:r>
          </a:p>
          <a:p>
            <a:pPr defTabSz="457200">
              <a:defRPr sz="2200">
                <a:latin typeface="Avenir Next Medium"/>
                <a:ea typeface="Avenir Next Medium"/>
                <a:cs typeface="Avenir Next Medium"/>
                <a:sym typeface="Avenir Next Medium"/>
              </a:defRPr>
            </a:pPr>
          </a:p>
          <a:p>
            <a:pPr defTabSz="457200">
              <a:defRPr sz="2200">
                <a:latin typeface="Avenir Next Medium"/>
                <a:ea typeface="Avenir Next Medium"/>
                <a:cs typeface="Avenir Next Medium"/>
                <a:sym typeface="Avenir Next Medium"/>
              </a:defRPr>
            </a:pPr>
            <a:r>
              <a:t>NO EXISTE LA MIRADA INOCENTE. NO EXISTE LA FOTOGRAFÍA INOCENTE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24"/>
                                        </p:tgtEl>
                                        <p:attrNameLst>
                                          <p:attrName>style.visibility</p:attrName>
                                        </p:attrNameLst>
                                      </p:cBhvr>
                                      <p:to>
                                        <p:strVal val="visible"/>
                                      </p:to>
                                    </p:set>
                                    <p:anim calcmode="lin" valueType="num">
                                      <p:cBhvr>
                                        <p:cTn id="7" dur="2500" fill="hold"/>
                                        <p:tgtEl>
                                          <p:spTgt spid="624"/>
                                        </p:tgtEl>
                                        <p:attrNameLst>
                                          <p:attrName>ppt_w</p:attrName>
                                        </p:attrNameLst>
                                      </p:cBhvr>
                                      <p:tavLst>
                                        <p:tav tm="0">
                                          <p:val>
                                            <p:fltVal val="0"/>
                                          </p:val>
                                        </p:tav>
                                        <p:tav tm="100000">
                                          <p:val>
                                            <p:strVal val="#ppt_w"/>
                                          </p:val>
                                        </p:tav>
                                      </p:tavLst>
                                    </p:anim>
                                    <p:anim calcmode="lin" valueType="num">
                                      <p:cBhvr>
                                        <p:cTn id="8" dur="2500" fill="hold"/>
                                        <p:tgtEl>
                                          <p:spTgt spid="62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 presetID="2" grpId="2" fill="hold">
                                  <p:stCondLst>
                                    <p:cond delay="0"/>
                                  </p:stCondLst>
                                  <p:iterate type="el" backwards="0">
                                    <p:tmAbs val="0"/>
                                  </p:iterate>
                                  <p:childTnLst>
                                    <p:set>
                                      <p:cBhvr>
                                        <p:cTn id="12" fill="hold"/>
                                        <p:tgtEl>
                                          <p:spTgt spid="625"/>
                                        </p:tgtEl>
                                        <p:attrNameLst>
                                          <p:attrName>style.visibility</p:attrName>
                                        </p:attrNameLst>
                                      </p:cBhvr>
                                      <p:to>
                                        <p:strVal val="visible"/>
                                      </p:to>
                                    </p:set>
                                    <p:anim calcmode="lin" valueType="num">
                                      <p:cBhvr>
                                        <p:cTn id="13" dur="1500" fill="hold"/>
                                        <p:tgtEl>
                                          <p:spTgt spid="625"/>
                                        </p:tgtEl>
                                        <p:attrNameLst>
                                          <p:attrName>ppt_x</p:attrName>
                                        </p:attrNameLst>
                                      </p:cBhvr>
                                      <p:tavLst>
                                        <p:tav tm="0">
                                          <p:val>
                                            <p:strVal val="#ppt_x"/>
                                          </p:val>
                                        </p:tav>
                                        <p:tav tm="100000">
                                          <p:val>
                                            <p:strVal val="#ppt_x"/>
                                          </p:val>
                                        </p:tav>
                                      </p:tavLst>
                                    </p:anim>
                                    <p:anim calcmode="lin" valueType="num">
                                      <p:cBhvr>
                                        <p:cTn id="14" dur="1500" fill="hold"/>
                                        <p:tgtEl>
                                          <p:spTgt spid="6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4" grpId="1"/>
      <p:bldP build="whole" bldLvl="1" animBg="1" rev="0" advAuto="0" spid="625" grpId="2"/>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TODA FOTOGRAFÍA ES TESTIMONIO"/>
          <p:cNvSpPr txBox="1"/>
          <p:nvPr/>
        </p:nvSpPr>
        <p:spPr>
          <a:xfrm>
            <a:off x="3981634" y="310767"/>
            <a:ext cx="5041532" cy="4826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rgbClr val="FFFFFF"/>
                </a:solidFill>
                <a:latin typeface="Avenir Next Medium"/>
                <a:ea typeface="Avenir Next Medium"/>
                <a:cs typeface="Avenir Next Medium"/>
                <a:sym typeface="Avenir Next Medium"/>
              </a:defRPr>
            </a:lvl1pPr>
          </a:lstStyle>
          <a:p>
            <a:pPr/>
            <a:r>
              <a:t>TODA FOTOGRAFÍA ES TESTIMONIO</a:t>
            </a:r>
          </a:p>
        </p:txBody>
      </p:sp>
      <p:sp>
        <p:nvSpPr>
          <p:cNvPr id="345" name="DOS METÁFORAS"/>
          <p:cNvSpPr txBox="1"/>
          <p:nvPr/>
        </p:nvSpPr>
        <p:spPr>
          <a:xfrm>
            <a:off x="5262829" y="1554041"/>
            <a:ext cx="2479142" cy="482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DOS METÁFORAS</a:t>
            </a:r>
          </a:p>
        </p:txBody>
      </p:sp>
      <p:sp>
        <p:nvSpPr>
          <p:cNvPr id="346" name="LA FOTOGRAFÍA COMO LÁPIZ DE LA NATURALEZA (FOX TALBOT)"/>
          <p:cNvSpPr txBox="1"/>
          <p:nvPr/>
        </p:nvSpPr>
        <p:spPr>
          <a:xfrm>
            <a:off x="908030" y="2914828"/>
            <a:ext cx="4838434" cy="6858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 FOTOGRAFÍA COMO LÁPIZ DE LA NATURALEZA (FOX TALBOT)</a:t>
            </a:r>
          </a:p>
        </p:txBody>
      </p:sp>
      <p:sp>
        <p:nvSpPr>
          <p:cNvPr id="347" name="LA FOTOGRAFÍA COMO ESPEJO CON MEMORIA"/>
          <p:cNvSpPr txBox="1"/>
          <p:nvPr/>
        </p:nvSpPr>
        <p:spPr>
          <a:xfrm>
            <a:off x="6675666" y="3054528"/>
            <a:ext cx="4838434" cy="40640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 FOTOGRAFÍA COMO ESPEJO CON MEMORIA</a:t>
            </a:r>
          </a:p>
        </p:txBody>
      </p:sp>
      <p:sp>
        <p:nvSpPr>
          <p:cNvPr id="354" name="Línea de conexión"/>
          <p:cNvSpPr/>
          <p:nvPr/>
        </p:nvSpPr>
        <p:spPr>
          <a:xfrm>
            <a:off x="3385394" y="1371117"/>
            <a:ext cx="1899630" cy="1531012"/>
          </a:xfrm>
          <a:custGeom>
            <a:avLst/>
            <a:gdLst/>
            <a:ahLst/>
            <a:cxnLst>
              <a:cxn ang="0">
                <a:pos x="wd2" y="hd2"/>
              </a:cxn>
              <a:cxn ang="5400000">
                <a:pos x="wd2" y="hd2"/>
              </a:cxn>
              <a:cxn ang="10800000">
                <a:pos x="wd2" y="hd2"/>
              </a:cxn>
              <a:cxn ang="16200000">
                <a:pos x="wd2" y="hd2"/>
              </a:cxn>
            </a:cxnLst>
            <a:rect l="0" t="0" r="r" b="b"/>
            <a:pathLst>
              <a:path w="21600" h="17145" fill="norm" stroke="1" extrusionOk="0">
                <a:moveTo>
                  <a:pt x="0" y="17145"/>
                </a:moveTo>
                <a:cubicBezTo>
                  <a:pt x="3342" y="-348"/>
                  <a:pt x="10542" y="-4455"/>
                  <a:pt x="21600" y="4824"/>
                </a:cubicBezTo>
              </a:path>
            </a:pathLst>
          </a:custGeom>
          <a:ln w="50800">
            <a:solidFill>
              <a:srgbClr val="000000"/>
            </a:solidFill>
            <a:miter lim="400000"/>
            <a:headEnd type="triangle"/>
          </a:ln>
        </p:spPr>
        <p:txBody>
          <a:bodyPr/>
          <a:lstStyle/>
          <a:p>
            <a:pPr/>
          </a:p>
        </p:txBody>
      </p:sp>
      <p:sp>
        <p:nvSpPr>
          <p:cNvPr id="355" name="Línea de conexión"/>
          <p:cNvSpPr/>
          <p:nvPr/>
        </p:nvSpPr>
        <p:spPr>
          <a:xfrm>
            <a:off x="7744067" y="1836702"/>
            <a:ext cx="1357786" cy="1205127"/>
          </a:xfrm>
          <a:custGeom>
            <a:avLst/>
            <a:gdLst/>
            <a:ahLst/>
            <a:cxnLst>
              <a:cxn ang="0">
                <a:pos x="wd2" y="hd2"/>
              </a:cxn>
              <a:cxn ang="5400000">
                <a:pos x="wd2" y="hd2"/>
              </a:cxn>
              <a:cxn ang="10800000">
                <a:pos x="wd2" y="hd2"/>
              </a:cxn>
              <a:cxn ang="16200000">
                <a:pos x="wd2" y="hd2"/>
              </a:cxn>
            </a:cxnLst>
            <a:rect l="0" t="0" r="r" b="b"/>
            <a:pathLst>
              <a:path w="21600" h="21260" fill="norm" stroke="1" extrusionOk="0">
                <a:moveTo>
                  <a:pt x="0" y="13"/>
                </a:moveTo>
                <a:cubicBezTo>
                  <a:pt x="14250" y="-340"/>
                  <a:pt x="21450" y="6742"/>
                  <a:pt x="21600" y="21260"/>
                </a:cubicBezTo>
              </a:path>
            </a:pathLst>
          </a:custGeom>
          <a:ln w="50800">
            <a:solidFill>
              <a:srgbClr val="000000"/>
            </a:solidFill>
            <a:miter lim="400000"/>
            <a:tailEnd type="triangle"/>
          </a:ln>
        </p:spPr>
        <p:txBody>
          <a:bodyPr/>
          <a:lstStyle/>
          <a:p>
            <a:pPr/>
          </a:p>
        </p:txBody>
      </p:sp>
      <p:pic>
        <p:nvPicPr>
          <p:cNvPr id="350" name="FOX-TALBOT-1.jpg" descr="FOX-TALBOT-1.jpg"/>
          <p:cNvPicPr>
            <a:picLocks noChangeAspect="1"/>
          </p:cNvPicPr>
          <p:nvPr/>
        </p:nvPicPr>
        <p:blipFill>
          <a:blip r:embed="rId2">
            <a:extLst/>
          </a:blip>
          <a:stretch>
            <a:fillRect/>
          </a:stretch>
        </p:blipFill>
        <p:spPr>
          <a:xfrm>
            <a:off x="197898" y="3953158"/>
            <a:ext cx="5888987" cy="5008554"/>
          </a:xfrm>
          <a:prstGeom prst="rect">
            <a:avLst/>
          </a:prstGeom>
          <a:ln w="12700">
            <a:miter lim="400000"/>
          </a:ln>
        </p:spPr>
      </p:pic>
      <p:sp>
        <p:nvSpPr>
          <p:cNvPr id="351" name="FOX TALBOT 1843"/>
          <p:cNvSpPr txBox="1"/>
          <p:nvPr/>
        </p:nvSpPr>
        <p:spPr>
          <a:xfrm>
            <a:off x="1566704" y="9190974"/>
            <a:ext cx="3151375"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FOX TALBOT 1843</a:t>
            </a:r>
          </a:p>
        </p:txBody>
      </p:sp>
      <p:pic>
        <p:nvPicPr>
          <p:cNvPr id="352" name="MUERTOS.jpg" descr="MUERTOS.jpg"/>
          <p:cNvPicPr>
            <a:picLocks noChangeAspect="1"/>
          </p:cNvPicPr>
          <p:nvPr/>
        </p:nvPicPr>
        <p:blipFill>
          <a:blip r:embed="rId3">
            <a:extLst/>
          </a:blip>
          <a:stretch>
            <a:fillRect/>
          </a:stretch>
        </p:blipFill>
        <p:spPr>
          <a:xfrm>
            <a:off x="6738171" y="3830530"/>
            <a:ext cx="5181621" cy="4737626"/>
          </a:xfrm>
          <a:prstGeom prst="rect">
            <a:avLst/>
          </a:prstGeom>
          <a:ln w="12700">
            <a:miter lim="400000"/>
          </a:ln>
        </p:spPr>
      </p:pic>
      <p:sp>
        <p:nvSpPr>
          <p:cNvPr id="353" name="Fondos Biblioteca Nacional Australia del Sur"/>
          <p:cNvSpPr txBox="1"/>
          <p:nvPr/>
        </p:nvSpPr>
        <p:spPr>
          <a:xfrm>
            <a:off x="7753294" y="8785357"/>
            <a:ext cx="315137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Fondos Biblioteca Nacional Australia del Sur</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advClick="1" p14:dur="1000">
        <p15:prstTrans prst="peelOff" invX="1"/>
      </p:transition>
    </mc:Choice>
    <mc:Choice xmlns:p14="http://schemas.microsoft.com/office/powerpoint/2010/main" Requires="p14">
      <p:transition spd="med" advClick="1" p14:dur="1000">
        <p:wipe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345"/>
                                        </p:tgtEl>
                                        <p:attrNameLst>
                                          <p:attrName>style.visibility</p:attrName>
                                        </p:attrNameLst>
                                      </p:cBhvr>
                                      <p:to>
                                        <p:strVal val="visible"/>
                                      </p:to>
                                    </p:set>
                                    <p:anim calcmode="lin" valueType="num">
                                      <p:cBhvr>
                                        <p:cTn id="7" dur="1000" fill="hold"/>
                                        <p:tgtEl>
                                          <p:spTgt spid="345"/>
                                        </p:tgtEl>
                                        <p:attrNameLst>
                                          <p:attrName>ppt_w</p:attrName>
                                        </p:attrNameLst>
                                      </p:cBhvr>
                                      <p:tavLst>
                                        <p:tav tm="0">
                                          <p:val>
                                            <p:strVal val="4*#ppt_w"/>
                                          </p:val>
                                        </p:tav>
                                        <p:tav tm="100000">
                                          <p:val>
                                            <p:strVal val="#ppt_w"/>
                                          </p:val>
                                        </p:tav>
                                      </p:tavLst>
                                    </p:anim>
                                    <p:anim calcmode="lin" valueType="num">
                                      <p:cBhvr>
                                        <p:cTn id="8" dur="1000" fill="hold"/>
                                        <p:tgtEl>
                                          <p:spTgt spid="345"/>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9" grpId="2" fill="hold">
                                  <p:stCondLst>
                                    <p:cond delay="0"/>
                                  </p:stCondLst>
                                  <p:iterate type="el" backwards="0">
                                    <p:tmAbs val="0"/>
                                  </p:iterate>
                                  <p:childTnLst>
                                    <p:set>
                                      <p:cBhvr>
                                        <p:cTn id="12" fill="hold"/>
                                        <p:tgtEl>
                                          <p:spTgt spid="354"/>
                                        </p:tgtEl>
                                        <p:attrNameLst>
                                          <p:attrName>style.visibility</p:attrName>
                                        </p:attrNameLst>
                                      </p:cBhvr>
                                      <p:to>
                                        <p:strVal val="visible"/>
                                      </p:to>
                                    </p:set>
                                    <p:animEffect filter="dissolve" transition="in">
                                      <p:cBhvr>
                                        <p:cTn id="13" dur="2000"/>
                                        <p:tgtEl>
                                          <p:spTgt spid="354"/>
                                        </p:tgtEl>
                                      </p:cBhvr>
                                    </p:animEffect>
                                  </p:childTnLst>
                                </p:cTn>
                              </p:par>
                            </p:childTnLst>
                          </p:cTn>
                        </p:par>
                        <p:par>
                          <p:cTn id="14" fill="hold">
                            <p:stCondLst>
                              <p:cond delay="2000"/>
                            </p:stCondLst>
                            <p:childTnLst>
                              <p:par>
                                <p:cTn id="15" presetClass="entr" nodeType="afterEffect" presetSubtype="8" presetID="2" grpId="3" fill="hold">
                                  <p:stCondLst>
                                    <p:cond delay="0"/>
                                  </p:stCondLst>
                                  <p:iterate type="el" backwards="0">
                                    <p:tmAbs val="0"/>
                                  </p:iterate>
                                  <p:childTnLst>
                                    <p:set>
                                      <p:cBhvr>
                                        <p:cTn id="16" fill="hold"/>
                                        <p:tgtEl>
                                          <p:spTgt spid="346"/>
                                        </p:tgtEl>
                                        <p:attrNameLst>
                                          <p:attrName>style.visibility</p:attrName>
                                        </p:attrNameLst>
                                      </p:cBhvr>
                                      <p:to>
                                        <p:strVal val="visible"/>
                                      </p:to>
                                    </p:set>
                                    <p:anim calcmode="lin" valueType="num">
                                      <p:cBhvr>
                                        <p:cTn id="17" dur="1000" fill="hold"/>
                                        <p:tgtEl>
                                          <p:spTgt spid="346"/>
                                        </p:tgtEl>
                                        <p:attrNameLst>
                                          <p:attrName>ppt_x</p:attrName>
                                        </p:attrNameLst>
                                      </p:cBhvr>
                                      <p:tavLst>
                                        <p:tav tm="0">
                                          <p:val>
                                            <p:strVal val="0-#ppt_w/2"/>
                                          </p:val>
                                        </p:tav>
                                        <p:tav tm="100000">
                                          <p:val>
                                            <p:strVal val="#ppt_x"/>
                                          </p:val>
                                        </p:tav>
                                      </p:tavLst>
                                    </p:anim>
                                    <p:anim calcmode="lin" valueType="num">
                                      <p:cBhvr>
                                        <p:cTn id="18" dur="1000" fill="hold"/>
                                        <p:tgtEl>
                                          <p:spTgt spid="34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ID="9" grpId="4" fill="hold">
                                  <p:stCondLst>
                                    <p:cond delay="0"/>
                                  </p:stCondLst>
                                  <p:iterate type="el" backwards="0">
                                    <p:tmAbs val="0"/>
                                  </p:iterate>
                                  <p:childTnLst>
                                    <p:set>
                                      <p:cBhvr>
                                        <p:cTn id="22" fill="hold"/>
                                        <p:tgtEl>
                                          <p:spTgt spid="350"/>
                                        </p:tgtEl>
                                        <p:attrNameLst>
                                          <p:attrName>style.visibility</p:attrName>
                                        </p:attrNameLst>
                                      </p:cBhvr>
                                      <p:to>
                                        <p:strVal val="visible"/>
                                      </p:to>
                                    </p:set>
                                    <p:animEffect filter="dissolve" transition="in">
                                      <p:cBhvr>
                                        <p:cTn id="23" dur="1500"/>
                                        <p:tgtEl>
                                          <p:spTgt spid="350"/>
                                        </p:tgtEl>
                                      </p:cBhvr>
                                    </p:animEffect>
                                  </p:childTnLst>
                                </p:cTn>
                              </p:par>
                            </p:childTnLst>
                          </p:cTn>
                        </p:par>
                        <p:par>
                          <p:cTn id="24" fill="hold">
                            <p:stCondLst>
                              <p:cond delay="1500"/>
                            </p:stCondLst>
                            <p:childTnLst>
                              <p:par>
                                <p:cTn id="25" presetClass="entr" nodeType="afterEffect" presetSubtype="0" presetID="1" grpId="5" fill="hold">
                                  <p:stCondLst>
                                    <p:cond delay="0"/>
                                  </p:stCondLst>
                                  <p:iterate type="el" backwards="0">
                                    <p:tmAbs val="0"/>
                                  </p:iterate>
                                  <p:childTnLst>
                                    <p:set>
                                      <p:cBhvr>
                                        <p:cTn id="26" fill="hold"/>
                                        <p:tgtEl>
                                          <p:spTgt spid="3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ID="9" grpId="6" fill="hold">
                                  <p:stCondLst>
                                    <p:cond delay="0"/>
                                  </p:stCondLst>
                                  <p:iterate type="el" backwards="0">
                                    <p:tmAbs val="0"/>
                                  </p:iterate>
                                  <p:childTnLst>
                                    <p:set>
                                      <p:cBhvr>
                                        <p:cTn id="30" fill="hold"/>
                                        <p:tgtEl>
                                          <p:spTgt spid="355"/>
                                        </p:tgtEl>
                                        <p:attrNameLst>
                                          <p:attrName>style.visibility</p:attrName>
                                        </p:attrNameLst>
                                      </p:cBhvr>
                                      <p:to>
                                        <p:strVal val="visible"/>
                                      </p:to>
                                    </p:set>
                                    <p:animEffect filter="dissolve" transition="in">
                                      <p:cBhvr>
                                        <p:cTn id="31" dur="2000"/>
                                        <p:tgtEl>
                                          <p:spTgt spid="355"/>
                                        </p:tgtEl>
                                      </p:cBhvr>
                                    </p:animEffect>
                                  </p:childTnLst>
                                </p:cTn>
                              </p:par>
                            </p:childTnLst>
                          </p:cTn>
                        </p:par>
                        <p:par>
                          <p:cTn id="32" fill="hold">
                            <p:stCondLst>
                              <p:cond delay="2000"/>
                            </p:stCondLst>
                            <p:childTnLst>
                              <p:par>
                                <p:cTn id="33" presetClass="entr" nodeType="afterEffect" presetSubtype="2" presetID="2" grpId="7" fill="hold">
                                  <p:stCondLst>
                                    <p:cond delay="0"/>
                                  </p:stCondLst>
                                  <p:iterate type="el" backwards="0">
                                    <p:tmAbs val="0"/>
                                  </p:iterate>
                                  <p:childTnLst>
                                    <p:set>
                                      <p:cBhvr>
                                        <p:cTn id="34" fill="hold"/>
                                        <p:tgtEl>
                                          <p:spTgt spid="347"/>
                                        </p:tgtEl>
                                        <p:attrNameLst>
                                          <p:attrName>style.visibility</p:attrName>
                                        </p:attrNameLst>
                                      </p:cBhvr>
                                      <p:to>
                                        <p:strVal val="visible"/>
                                      </p:to>
                                    </p:set>
                                    <p:anim calcmode="lin" valueType="num">
                                      <p:cBhvr>
                                        <p:cTn id="35" dur="1000" fill="hold"/>
                                        <p:tgtEl>
                                          <p:spTgt spid="347"/>
                                        </p:tgtEl>
                                        <p:attrNameLst>
                                          <p:attrName>ppt_x</p:attrName>
                                        </p:attrNameLst>
                                      </p:cBhvr>
                                      <p:tavLst>
                                        <p:tav tm="0">
                                          <p:val>
                                            <p:strVal val="1+#ppt_w/2"/>
                                          </p:val>
                                        </p:tav>
                                        <p:tav tm="100000">
                                          <p:val>
                                            <p:strVal val="#ppt_x"/>
                                          </p:val>
                                        </p:tav>
                                      </p:tavLst>
                                    </p:anim>
                                    <p:anim calcmode="lin" valueType="num">
                                      <p:cBhvr>
                                        <p:cTn id="36" dur="1000" fill="hold"/>
                                        <p:tgtEl>
                                          <p:spTgt spid="34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1" presetID="2" grpId="8" fill="hold">
                                  <p:stCondLst>
                                    <p:cond delay="0"/>
                                  </p:stCondLst>
                                  <p:iterate type="el" backwards="0">
                                    <p:tmAbs val="0"/>
                                  </p:iterate>
                                  <p:childTnLst>
                                    <p:set>
                                      <p:cBhvr>
                                        <p:cTn id="40" fill="hold"/>
                                        <p:tgtEl>
                                          <p:spTgt spid="352"/>
                                        </p:tgtEl>
                                        <p:attrNameLst>
                                          <p:attrName>style.visibility</p:attrName>
                                        </p:attrNameLst>
                                      </p:cBhvr>
                                      <p:to>
                                        <p:strVal val="visible"/>
                                      </p:to>
                                    </p:set>
                                    <p:anim calcmode="lin" valueType="num">
                                      <p:cBhvr>
                                        <p:cTn id="41" dur="1000" fill="hold"/>
                                        <p:tgtEl>
                                          <p:spTgt spid="352"/>
                                        </p:tgtEl>
                                        <p:attrNameLst>
                                          <p:attrName>ppt_x</p:attrName>
                                        </p:attrNameLst>
                                      </p:cBhvr>
                                      <p:tavLst>
                                        <p:tav tm="0">
                                          <p:val>
                                            <p:strVal val="#ppt_x"/>
                                          </p:val>
                                        </p:tav>
                                        <p:tav tm="100000">
                                          <p:val>
                                            <p:strVal val="#ppt_x"/>
                                          </p:val>
                                        </p:tav>
                                      </p:tavLst>
                                    </p:anim>
                                    <p:anim calcmode="lin" valueType="num">
                                      <p:cBhvr>
                                        <p:cTn id="42" dur="1000" fill="hold"/>
                                        <p:tgtEl>
                                          <p:spTgt spid="352"/>
                                        </p:tgtEl>
                                        <p:attrNameLst>
                                          <p:attrName>ppt_y</p:attrName>
                                        </p:attrNameLst>
                                      </p:cBhvr>
                                      <p:tavLst>
                                        <p:tav tm="0">
                                          <p:val>
                                            <p:strVal val="0-#ppt_h/2"/>
                                          </p:val>
                                        </p:tav>
                                        <p:tav tm="100000">
                                          <p:val>
                                            <p:strVal val="#ppt_y"/>
                                          </p:val>
                                        </p:tav>
                                      </p:tavLst>
                                    </p:anim>
                                  </p:childTnLst>
                                </p:cTn>
                              </p:par>
                            </p:childTnLst>
                          </p:cTn>
                        </p:par>
                        <p:par>
                          <p:cTn id="43" fill="hold">
                            <p:stCondLst>
                              <p:cond delay="1000"/>
                            </p:stCondLst>
                            <p:childTnLst>
                              <p:par>
                                <p:cTn id="44" presetClass="entr" nodeType="afterEffect" presetSubtype="32" presetID="23" grpId="9" fill="hold">
                                  <p:stCondLst>
                                    <p:cond delay="0"/>
                                  </p:stCondLst>
                                  <p:iterate type="el" backwards="0">
                                    <p:tmAbs val="0"/>
                                  </p:iterate>
                                  <p:childTnLst>
                                    <p:set>
                                      <p:cBhvr>
                                        <p:cTn id="45" fill="hold"/>
                                        <p:tgtEl>
                                          <p:spTgt spid="353"/>
                                        </p:tgtEl>
                                        <p:attrNameLst>
                                          <p:attrName>style.visibility</p:attrName>
                                        </p:attrNameLst>
                                      </p:cBhvr>
                                      <p:to>
                                        <p:strVal val="visible"/>
                                      </p:to>
                                    </p:set>
                                    <p:anim calcmode="lin" valueType="num">
                                      <p:cBhvr>
                                        <p:cTn id="46" dur="1000" fill="hold"/>
                                        <p:tgtEl>
                                          <p:spTgt spid="353"/>
                                        </p:tgtEl>
                                        <p:attrNameLst>
                                          <p:attrName>ppt_w</p:attrName>
                                        </p:attrNameLst>
                                      </p:cBhvr>
                                      <p:tavLst>
                                        <p:tav tm="0">
                                          <p:val>
                                            <p:strVal val="4*#ppt_w"/>
                                          </p:val>
                                        </p:tav>
                                        <p:tav tm="100000">
                                          <p:val>
                                            <p:strVal val="#ppt_w"/>
                                          </p:val>
                                        </p:tav>
                                      </p:tavLst>
                                    </p:anim>
                                    <p:anim calcmode="lin" valueType="num">
                                      <p:cBhvr>
                                        <p:cTn id="47" dur="1000" fill="hold"/>
                                        <p:tgtEl>
                                          <p:spTgt spid="35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1" grpId="5"/>
      <p:bldP build="whole" bldLvl="1" animBg="1" rev="0" advAuto="0" spid="355" grpId="6"/>
      <p:bldP build="whole" bldLvl="1" animBg="1" rev="0" advAuto="0" spid="347" grpId="7"/>
      <p:bldP build="whole" bldLvl="1" animBg="1" rev="0" advAuto="0" spid="354" grpId="2"/>
      <p:bldP build="whole" bldLvl="1" animBg="1" rev="0" advAuto="0" spid="350" grpId="4"/>
      <p:bldP build="whole" bldLvl="1" animBg="1" rev="0" advAuto="0" spid="346" grpId="3"/>
      <p:bldP build="whole" bldLvl="1" animBg="1" rev="0" advAuto="0" spid="345" grpId="1"/>
      <p:bldP build="whole" bldLvl="1" animBg="1" rev="0" advAuto="0" spid="352" grpId="8"/>
      <p:bldP build="whole" bldLvl="1" animBg="1" rev="0" advAuto="0" spid="353" grpId="9"/>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27" name="SMOKE_MIRAR.mp4" descr="SMOKE_MIRAR.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2726697" y="2045022"/>
            <a:ext cx="7551406" cy="5663556"/>
          </a:xfrm>
          <a:prstGeom prst="rect">
            <a:avLst/>
          </a:prstGeom>
          <a:ln w="12700">
            <a:miter lim="400000"/>
          </a:ln>
        </p:spPr>
      </p:pic>
      <p:sp>
        <p:nvSpPr>
          <p:cNvPr id="628" name="LA MIRADA"/>
          <p:cNvSpPr txBox="1"/>
          <p:nvPr/>
        </p:nvSpPr>
        <p:spPr>
          <a:xfrm>
            <a:off x="1093543" y="375338"/>
            <a:ext cx="6735710" cy="4826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latin typeface="Avenir Next Medium"/>
                <a:ea typeface="Avenir Next Medium"/>
                <a:cs typeface="Avenir Next Medium"/>
                <a:sym typeface="Avenir Next Medium"/>
              </a:defRPr>
            </a:lvl1pPr>
          </a:lstStyle>
          <a:p>
            <a:pPr/>
            <a:r>
              <a:t>LA MIRADA</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76600" fill="hold"/>
                                        <p:tgtEl>
                                          <p:spTgt spid="6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27"/>
                </p:tgtEl>
              </p:cMediaNode>
            </p:video>
            <p:seq concurrent="1" prevAc="none" nextAc="seek">
              <p:cTn id="8" evtFilter="cancelBubble" nodeType="interactiveSeq" restart="whenNotActive" fill="hold">
                <p:stCondLst>
                  <p:cond delay="0" evt="onClick">
                    <p:tgtEl>
                      <p:spTgt spid="62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627"/>
                                        </p:tgtEl>
                                      </p:cBhvr>
                                    </p:cmd>
                                  </p:childTnLst>
                                </p:cTn>
                              </p:par>
                            </p:childTnLst>
                          </p:cTn>
                        </p:par>
                      </p:childTnLst>
                    </p:cTn>
                  </p:par>
                </p:childTnLst>
              </p:cTn>
              <p:nextCondLst>
                <p:cond delay="0" evt="onClick">
                  <p:tgtEl>
                    <p:spTgt spid="627"/>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30" name="niepce.jpg" descr="niepce.jpg"/>
          <p:cNvPicPr>
            <a:picLocks noChangeAspect="1"/>
          </p:cNvPicPr>
          <p:nvPr>
            <p:ph type="pic" idx="22"/>
          </p:nvPr>
        </p:nvPicPr>
        <p:blipFill>
          <a:blip r:embed="rId2">
            <a:extLst/>
          </a:blip>
          <a:srcRect l="3514" t="0" r="3514" b="0"/>
          <a:stretch>
            <a:fillRect/>
          </a:stretch>
        </p:blipFill>
        <p:spPr>
          <a:xfrm>
            <a:off x="104456" y="91399"/>
            <a:ext cx="6502401" cy="4864101"/>
          </a:xfrm>
          <a:prstGeom prst="rect">
            <a:avLst/>
          </a:prstGeom>
        </p:spPr>
      </p:pic>
      <p:pic>
        <p:nvPicPr>
          <p:cNvPr id="631" name="IMG_20161030_124512.jpg" descr="IMG_20161030_124512.jpg"/>
          <p:cNvPicPr>
            <a:picLocks noChangeAspect="1"/>
          </p:cNvPicPr>
          <p:nvPr/>
        </p:nvPicPr>
        <p:blipFill>
          <a:blip r:embed="rId3">
            <a:extLst/>
          </a:blip>
          <a:stretch>
            <a:fillRect/>
          </a:stretch>
        </p:blipFill>
        <p:spPr>
          <a:xfrm>
            <a:off x="6502400" y="5098385"/>
            <a:ext cx="6171478" cy="4628609"/>
          </a:xfrm>
          <a:prstGeom prst="rect">
            <a:avLst/>
          </a:prstGeom>
          <a:ln w="12700">
            <a:miter lim="400000"/>
          </a:ln>
        </p:spPr>
      </p:pic>
      <p:sp>
        <p:nvSpPr>
          <p:cNvPr id="632" name="Niépce. Point de vue du Gras. 1826"/>
          <p:cNvSpPr txBox="1"/>
          <p:nvPr/>
        </p:nvSpPr>
        <p:spPr>
          <a:xfrm>
            <a:off x="8898931" y="2193249"/>
            <a:ext cx="3125974"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Niépce. Point de vue du Gras. 1826</a:t>
            </a:r>
          </a:p>
        </p:txBody>
      </p:sp>
      <p:sp>
        <p:nvSpPr>
          <p:cNvPr id="633" name="Flecha"/>
          <p:cNvSpPr/>
          <p:nvPr/>
        </p:nvSpPr>
        <p:spPr>
          <a:xfrm flipH="1">
            <a:off x="7551756" y="1790570"/>
            <a:ext cx="1270001"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
        <p:nvSpPr>
          <p:cNvPr id="634" name="uTk. Otoño pirenaico. 2016 (pero podría ser 2023)"/>
          <p:cNvSpPr txBox="1"/>
          <p:nvPr/>
        </p:nvSpPr>
        <p:spPr>
          <a:xfrm>
            <a:off x="930573" y="7490832"/>
            <a:ext cx="3125975"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uTk. Otoño pirenaico. 2016 (pero podría ser 2023)</a:t>
            </a:r>
          </a:p>
        </p:txBody>
      </p:sp>
      <p:sp>
        <p:nvSpPr>
          <p:cNvPr id="635" name="Flecha"/>
          <p:cNvSpPr/>
          <p:nvPr/>
        </p:nvSpPr>
        <p:spPr>
          <a:xfrm>
            <a:off x="4192530" y="7186032"/>
            <a:ext cx="1270001" cy="1270001"/>
          </a:xfrm>
          <a:prstGeom prst="rightArrow">
            <a:avLst>
              <a:gd name="adj1" fmla="val 32000"/>
              <a:gd name="adj2" fmla="val 64000"/>
            </a:avLst>
          </a:prstGeom>
          <a:solidFill>
            <a:schemeClr val="accent5"/>
          </a:solidFill>
          <a:ln w="12700">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Toda fotografía nos cuenta algo que entendemos inmediatamente porque la fotografía es un lenguaje natural que nos muestra, tal cual, la realidad. Lo que vemos es lo que UNA MÁQUINA HA CAPTURADO"/>
          <p:cNvSpPr txBox="1"/>
          <p:nvPr>
            <p:ph type="title"/>
          </p:nvPr>
        </p:nvSpPr>
        <p:spPr>
          <a:xfrm>
            <a:off x="762000" y="906443"/>
            <a:ext cx="11480800" cy="2701888"/>
          </a:xfrm>
          <a:prstGeom prst="rect">
            <a:avLst/>
          </a:prstGeom>
        </p:spPr>
        <p:txBody>
          <a:bodyPr/>
          <a:lstStyle>
            <a:lvl1pPr defTabSz="922146">
              <a:defRPr spc="-117" sz="3921"/>
            </a:lvl1pPr>
          </a:lstStyle>
          <a:p>
            <a:pPr/>
            <a:r>
              <a:t>Toda fotografía nos cuenta algo que entendemos inmediatamente porque la fotografía es un lenguaje natural que nos muestra, tal cual, la realidad. Lo que vemos es lo que UNA MÁQUINA HA CAPTURADO</a:t>
            </a:r>
          </a:p>
        </p:txBody>
      </p:sp>
      <p:sp>
        <p:nvSpPr>
          <p:cNvPr id="358" name="UNA IMAGEN VALE MÁS QUE MIL PALABRAS"/>
          <p:cNvSpPr txBox="1"/>
          <p:nvPr/>
        </p:nvSpPr>
        <p:spPr>
          <a:xfrm>
            <a:off x="2082320" y="6609763"/>
            <a:ext cx="8840160" cy="1600201"/>
          </a:xfrm>
          <a:prstGeom prst="rect">
            <a:avLst/>
          </a:prstGeom>
          <a:solidFill>
            <a:schemeClr val="accent4"/>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4300">
                <a:latin typeface="Avenir Next Medium"/>
                <a:ea typeface="Avenir Next Medium"/>
                <a:cs typeface="Avenir Next Medium"/>
                <a:sym typeface="Avenir Next Medium"/>
              </a:defRPr>
            </a:lvl1pPr>
          </a:lstStyle>
          <a:p>
            <a:pPr/>
            <a:r>
              <a:t>UNA IMAGEN VALE MÁS QUE MIL PALABRAS</a:t>
            </a:r>
          </a:p>
        </p:txBody>
      </p:sp>
      <p:sp>
        <p:nvSpPr>
          <p:cNvPr id="359" name="Flecha"/>
          <p:cNvSpPr/>
          <p:nvPr/>
        </p:nvSpPr>
        <p:spPr>
          <a:xfrm rot="5400000">
            <a:off x="5398749" y="4474046"/>
            <a:ext cx="2207302" cy="1270001"/>
          </a:xfrm>
          <a:prstGeom prst="rightArrow">
            <a:avLst>
              <a:gd name="adj1" fmla="val 32000"/>
              <a:gd name="adj2" fmla="val 64000"/>
            </a:avLst>
          </a:prstGeom>
          <a:solidFill>
            <a:srgbClr val="000000"/>
          </a:solidFill>
          <a:ln w="12700">
            <a:miter lim="400000"/>
          </a:ln>
        </p:spPr>
        <p:txBody>
          <a:bodyPr lIns="50800" tIns="50800" rIns="50800" bIns="50800" anchor="ctr"/>
          <a:lstStyle/>
          <a:p>
            <a:pPr defTabSz="457200">
              <a:defRPr sz="2200">
                <a:solidFill>
                  <a:srgbClr val="FFFFFF"/>
                </a:solidFill>
                <a:latin typeface="Avenir Next Medium"/>
                <a:ea typeface="Avenir Next Medium"/>
                <a:cs typeface="Avenir Next Medium"/>
                <a:sym typeface="Avenir Next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14:flip dir="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57"/>
                                        </p:tgtEl>
                                        <p:attrNameLst>
                                          <p:attrName>style.visibility</p:attrName>
                                        </p:attrNameLst>
                                      </p:cBhvr>
                                      <p:to>
                                        <p:strVal val="visible"/>
                                      </p:to>
                                    </p:set>
                                    <p:anim calcmode="lin" valueType="num">
                                      <p:cBhvr>
                                        <p:cTn id="7" dur="2500" fill="hold"/>
                                        <p:tgtEl>
                                          <p:spTgt spid="357"/>
                                        </p:tgtEl>
                                        <p:attrNameLst>
                                          <p:attrName>ppt_w</p:attrName>
                                        </p:attrNameLst>
                                      </p:cBhvr>
                                      <p:tavLst>
                                        <p:tav tm="0">
                                          <p:val>
                                            <p:fltVal val="0"/>
                                          </p:val>
                                        </p:tav>
                                        <p:tav tm="100000">
                                          <p:val>
                                            <p:strVal val="#ppt_w"/>
                                          </p:val>
                                        </p:tav>
                                      </p:tavLst>
                                    </p:anim>
                                    <p:anim calcmode="lin" valueType="num">
                                      <p:cBhvr>
                                        <p:cTn id="8" dur="2500" fill="hold"/>
                                        <p:tgtEl>
                                          <p:spTgt spid="35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xit" nodeType="clickEffect" presetID="9" grpId="2" fill="hold">
                                  <p:stCondLst>
                                    <p:cond delay="0"/>
                                  </p:stCondLst>
                                  <p:iterate type="el" backwards="0">
                                    <p:tmAbs val="0"/>
                                  </p:iterate>
                                  <p:childTnLst>
                                    <p:animEffect filter="dissolve" transition="out">
                                      <p:cBhvr>
                                        <p:cTn id="12" dur="1500" fill="hold"/>
                                        <p:tgtEl>
                                          <p:spTgt spid="357"/>
                                        </p:tgtEl>
                                      </p:cBhvr>
                                    </p:animEffect>
                                    <p:set>
                                      <p:cBhvr>
                                        <p:cTn id="13" fill="hold">
                                          <p:stCondLst>
                                            <p:cond delay="1499"/>
                                          </p:stCondLst>
                                        </p:cTn>
                                        <p:tgtEl>
                                          <p:spTgt spid="357"/>
                                        </p:tgtEl>
                                        <p:attrNameLst>
                                          <p:attrName>style.visibility</p:attrName>
                                        </p:attrNameLst>
                                      </p:cBhvr>
                                      <p:to>
                                        <p:strVal val="hidden"/>
                                      </p:to>
                                    </p:set>
                                  </p:childTnLst>
                                </p:cTn>
                              </p:par>
                            </p:childTnLst>
                          </p:cTn>
                        </p:par>
                        <p:par>
                          <p:cTn id="14" fill="hold">
                            <p:stCondLst>
                              <p:cond delay="1500"/>
                            </p:stCondLst>
                            <p:childTnLst>
                              <p:par>
                                <p:cTn id="15" presetClass="entr" nodeType="afterEffect" presetSubtype="1" presetID="22" grpId="3" fill="hold">
                                  <p:stCondLst>
                                    <p:cond delay="0"/>
                                  </p:stCondLst>
                                  <p:iterate type="el" backwards="0">
                                    <p:tmAbs val="0"/>
                                  </p:iterate>
                                  <p:childTnLst>
                                    <p:set>
                                      <p:cBhvr>
                                        <p:cTn id="16" fill="hold"/>
                                        <p:tgtEl>
                                          <p:spTgt spid="359"/>
                                        </p:tgtEl>
                                        <p:attrNameLst>
                                          <p:attrName>style.visibility</p:attrName>
                                        </p:attrNameLst>
                                      </p:cBhvr>
                                      <p:to>
                                        <p:strVal val="visible"/>
                                      </p:to>
                                    </p:set>
                                    <p:animEffect filter="wipe(up)" transition="in">
                                      <p:cBhvr>
                                        <p:cTn id="17" dur="1000"/>
                                        <p:tgtEl>
                                          <p:spTgt spid="359"/>
                                        </p:tgtEl>
                                      </p:cBhvr>
                                    </p:animEffect>
                                  </p:childTnLst>
                                </p:cTn>
                              </p:par>
                            </p:childTnLst>
                          </p:cTn>
                        </p:par>
                        <p:par>
                          <p:cTn id="18" fill="hold">
                            <p:stCondLst>
                              <p:cond delay="2500"/>
                            </p:stCondLst>
                            <p:childTnLst>
                              <p:par>
                                <p:cTn id="19" presetClass="entr" nodeType="afterEffect" presetSubtype="1" presetID="2" grpId="4" fill="hold">
                                  <p:stCondLst>
                                    <p:cond delay="0"/>
                                  </p:stCondLst>
                                  <p:iterate type="el" backwards="0">
                                    <p:tmAbs val="0"/>
                                  </p:iterate>
                                  <p:childTnLst>
                                    <p:set>
                                      <p:cBhvr>
                                        <p:cTn id="20" fill="hold"/>
                                        <p:tgtEl>
                                          <p:spTgt spid="358"/>
                                        </p:tgtEl>
                                        <p:attrNameLst>
                                          <p:attrName>style.visibility</p:attrName>
                                        </p:attrNameLst>
                                      </p:cBhvr>
                                      <p:to>
                                        <p:strVal val="visible"/>
                                      </p:to>
                                    </p:set>
                                    <p:anim calcmode="lin" valueType="num">
                                      <p:cBhvr>
                                        <p:cTn id="21" dur="2000" fill="hold"/>
                                        <p:tgtEl>
                                          <p:spTgt spid="358"/>
                                        </p:tgtEl>
                                        <p:attrNameLst>
                                          <p:attrName>ppt_x</p:attrName>
                                        </p:attrNameLst>
                                      </p:cBhvr>
                                      <p:tavLst>
                                        <p:tav tm="0">
                                          <p:val>
                                            <p:strVal val="#ppt_x"/>
                                          </p:val>
                                        </p:tav>
                                        <p:tav tm="100000">
                                          <p:val>
                                            <p:strVal val="#ppt_x"/>
                                          </p:val>
                                        </p:tav>
                                      </p:tavLst>
                                    </p:anim>
                                    <p:anim calcmode="lin" valueType="num">
                                      <p:cBhvr>
                                        <p:cTn id="22" dur="2000" fill="hold"/>
                                        <p:tgtEl>
                                          <p:spTgt spid="35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7" grpId="1"/>
      <p:bldP build="whole" bldLvl="1" animBg="1" rev="0" advAuto="0" spid="357" grpId="2"/>
      <p:bldP build="whole" bldLvl="1" animBg="1" rev="0" advAuto="0" spid="358" grpId="4"/>
      <p:bldP build="whole" bldLvl="1" animBg="1" rev="0" advAuto="0" spid="359"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Qué nos cuenta esta foto?"/>
          <p:cNvSpPr txBox="1"/>
          <p:nvPr>
            <p:ph type="body" sz="quarter" idx="1"/>
          </p:nvPr>
        </p:nvSpPr>
        <p:spPr>
          <a:prstGeom prst="rect">
            <a:avLst/>
          </a:prstGeom>
        </p:spPr>
        <p:txBody>
          <a:bodyPr/>
          <a:lstStyle/>
          <a:p>
            <a:pPr/>
            <a:r>
              <a:t>¿Qué nos cuenta esta foto?</a:t>
            </a:r>
          </a:p>
        </p:txBody>
      </p:sp>
      <p:pic>
        <p:nvPicPr>
          <p:cNvPr id="362" name="Dos medusas frente a un fondo azul" descr="Dos medusas frente a un fondo azul"/>
          <p:cNvPicPr>
            <a:picLocks noChangeAspect="1"/>
          </p:cNvPicPr>
          <p:nvPr>
            <p:ph type="pic" idx="21"/>
          </p:nvPr>
        </p:nvPicPr>
        <p:blipFill>
          <a:blip r:embed="rId2">
            <a:extLst/>
          </a:blip>
          <a:srcRect l="0" t="0" r="0" b="2876"/>
          <a:stretch>
            <a:fillRect/>
          </a:stretch>
        </p:blipFill>
        <p:spPr>
          <a:xfrm>
            <a:off x="6502400" y="0"/>
            <a:ext cx="6502400" cy="9753600"/>
          </a:xfrm>
          <a:prstGeom prst="rect">
            <a:avLst/>
          </a:prstGeom>
        </p:spPr>
      </p:pic>
      <p:sp>
        <p:nvSpPr>
          <p:cNvPr id="363" name="CASASOLA, 1917"/>
          <p:cNvSpPr txBox="1"/>
          <p:nvPr/>
        </p:nvSpPr>
        <p:spPr>
          <a:xfrm>
            <a:off x="2840470" y="8420610"/>
            <a:ext cx="3022793" cy="381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CASASOLA, 1917</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2"/>
                                        </p:tgtEl>
                                        <p:attrNameLst>
                                          <p:attrName>style.visibility</p:attrName>
                                        </p:attrNameLst>
                                      </p:cBhvr>
                                      <p:to>
                                        <p:strVal val="visible"/>
                                      </p:to>
                                    </p:set>
                                    <p:anim calcmode="lin" valueType="num">
                                      <p:cBhvr>
                                        <p:cTn id="7" dur="2500" fill="hold"/>
                                        <p:tgtEl>
                                          <p:spTgt spid="362"/>
                                        </p:tgtEl>
                                        <p:attrNameLst>
                                          <p:attrName>ppt_w</p:attrName>
                                        </p:attrNameLst>
                                      </p:cBhvr>
                                      <p:tavLst>
                                        <p:tav tm="0">
                                          <p:val>
                                            <p:fltVal val="0"/>
                                          </p:val>
                                        </p:tav>
                                        <p:tav tm="100000">
                                          <p:val>
                                            <p:strVal val="#ppt_w"/>
                                          </p:val>
                                        </p:tav>
                                      </p:tavLst>
                                    </p:anim>
                                    <p:anim calcmode="lin" valueType="num">
                                      <p:cBhvr>
                                        <p:cTn id="8" dur="2500" fill="hold"/>
                                        <p:tgtEl>
                                          <p:spTgt spid="362"/>
                                        </p:tgtEl>
                                        <p:attrNameLst>
                                          <p:attrName>ppt_h</p:attrName>
                                        </p:attrNameLst>
                                      </p:cBhvr>
                                      <p:tavLst>
                                        <p:tav tm="0">
                                          <p:val>
                                            <p:fltVal val="0"/>
                                          </p:val>
                                        </p:tav>
                                        <p:tav tm="100000">
                                          <p:val>
                                            <p:strVal val="#ppt_h"/>
                                          </p:val>
                                        </p:tav>
                                      </p:tavLst>
                                    </p:anim>
                                  </p:childTnLst>
                                </p:cTn>
                              </p:par>
                            </p:childTnLst>
                          </p:cTn>
                        </p:par>
                        <p:par>
                          <p:cTn id="9" fill="hold">
                            <p:stCondLst>
                              <p:cond delay="2500"/>
                            </p:stCondLst>
                            <p:childTnLst>
                              <p:par>
                                <p:cTn id="10" presetClass="entr" nodeType="afterEffect" presetSubtype="8" presetID="22" grpId="2" fill="hold">
                                  <p:stCondLst>
                                    <p:cond delay="0"/>
                                  </p:stCondLst>
                                  <p:iterate type="el" backwards="0">
                                    <p:tmAbs val="0"/>
                                  </p:iterate>
                                  <p:childTnLst>
                                    <p:set>
                                      <p:cBhvr>
                                        <p:cTn id="11" fill="hold"/>
                                        <p:tgtEl>
                                          <p:spTgt spid="363"/>
                                        </p:tgtEl>
                                        <p:attrNameLst>
                                          <p:attrName>style.visibility</p:attrName>
                                        </p:attrNameLst>
                                      </p:cBhvr>
                                      <p:to>
                                        <p:strVal val="visible"/>
                                      </p:to>
                                    </p:set>
                                    <p:animEffect filter="wipe(left)" transition="in">
                                      <p:cBhvr>
                                        <p:cTn id="12" dur="1000"/>
                                        <p:tgtEl>
                                          <p:spTgt spid="363"/>
                                        </p:tgtEl>
                                      </p:cBhvr>
                                    </p:animEffect>
                                  </p:childTnLst>
                                </p:cTn>
                              </p:par>
                            </p:childTnLst>
                          </p:cTn>
                        </p:par>
                        <p:par>
                          <p:cTn id="13" fill="hold">
                            <p:stCondLst>
                              <p:cond delay="3500"/>
                            </p:stCondLst>
                            <p:childTnLst>
                              <p:par>
                                <p:cTn id="14" presetClass="entr" nodeType="afterEffect" presetSubtype="32" presetID="23" grpId="3" fill="hold">
                                  <p:stCondLst>
                                    <p:cond delay="0"/>
                                  </p:stCondLst>
                                  <p:iterate type="el" backwards="0">
                                    <p:tmAbs val="0"/>
                                  </p:iterate>
                                  <p:childTnLst>
                                    <p:set>
                                      <p:cBhvr>
                                        <p:cTn id="15" fill="hold"/>
                                        <p:tgtEl>
                                          <p:spTgt spid="361"/>
                                        </p:tgtEl>
                                        <p:attrNameLst>
                                          <p:attrName>style.visibility</p:attrName>
                                        </p:attrNameLst>
                                      </p:cBhvr>
                                      <p:to>
                                        <p:strVal val="visible"/>
                                      </p:to>
                                    </p:set>
                                    <p:anim calcmode="lin" valueType="num">
                                      <p:cBhvr>
                                        <p:cTn id="16" dur="1000" fill="hold"/>
                                        <p:tgtEl>
                                          <p:spTgt spid="361"/>
                                        </p:tgtEl>
                                        <p:attrNameLst>
                                          <p:attrName>ppt_w</p:attrName>
                                        </p:attrNameLst>
                                      </p:cBhvr>
                                      <p:tavLst>
                                        <p:tav tm="0">
                                          <p:val>
                                            <p:strVal val="4*#ppt_w"/>
                                          </p:val>
                                        </p:tav>
                                        <p:tav tm="100000">
                                          <p:val>
                                            <p:strVal val="#ppt_w"/>
                                          </p:val>
                                        </p:tav>
                                      </p:tavLst>
                                    </p:anim>
                                    <p:anim calcmode="lin" valueType="num">
                                      <p:cBhvr>
                                        <p:cTn id="17" dur="1000" fill="hold"/>
                                        <p:tgtEl>
                                          <p:spTgt spid="36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P build="whole" bldLvl="1" animBg="1" rev="0" advAuto="0" spid="363" grpId="2"/>
      <p:bldP build="whole" bldLvl="1" animBg="1" rev="0" advAuto="0" spid="361" grpId="3"/>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5" name="CASASOLA 2.jpg" descr="CASASOLA 2.jpg"/>
          <p:cNvPicPr>
            <a:picLocks noChangeAspect="1"/>
          </p:cNvPicPr>
          <p:nvPr/>
        </p:nvPicPr>
        <p:blipFill>
          <a:blip r:embed="rId2">
            <a:extLst/>
          </a:blip>
          <a:stretch>
            <a:fillRect/>
          </a:stretch>
        </p:blipFill>
        <p:spPr>
          <a:xfrm>
            <a:off x="560913" y="218675"/>
            <a:ext cx="11882974" cy="9316250"/>
          </a:xfrm>
          <a:prstGeom prst="rect">
            <a:avLst/>
          </a:prstGeom>
          <a:ln w="12700">
            <a:miter lim="400000"/>
          </a:ln>
        </p:spPr>
      </p:pic>
      <p:pic>
        <p:nvPicPr>
          <p:cNvPr id="366" name="CASASOLA 3.jpg" descr="CASASOLA 3.jpg"/>
          <p:cNvPicPr>
            <a:picLocks noChangeAspect="1"/>
          </p:cNvPicPr>
          <p:nvPr/>
        </p:nvPicPr>
        <p:blipFill>
          <a:blip r:embed="rId3">
            <a:extLst/>
          </a:blip>
          <a:stretch>
            <a:fillRect/>
          </a:stretch>
        </p:blipFill>
        <p:spPr>
          <a:xfrm>
            <a:off x="4375022" y="379855"/>
            <a:ext cx="7311922" cy="409467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fallOver"/>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5" presetID="3" grpId="1" fill="hold">
                                  <p:stCondLst>
                                    <p:cond delay="0"/>
                                  </p:stCondLst>
                                  <p:iterate type="el" backwards="0">
                                    <p:tmAbs val="0"/>
                                  </p:iterate>
                                  <p:childTnLst>
                                    <p:set>
                                      <p:cBhvr>
                                        <p:cTn id="6" fill="hold"/>
                                        <p:tgtEl>
                                          <p:spTgt spid="365"/>
                                        </p:tgtEl>
                                        <p:attrNameLst>
                                          <p:attrName>style.visibility</p:attrName>
                                        </p:attrNameLst>
                                      </p:cBhvr>
                                      <p:to>
                                        <p:strVal val="visible"/>
                                      </p:to>
                                    </p:set>
                                    <p:animEffect filter="blinds(vertical)" transition="in">
                                      <p:cBhvr>
                                        <p:cTn id="7" dur="1000"/>
                                        <p:tgtEl>
                                          <p:spTgt spid="36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366"/>
                                        </p:tgtEl>
                                        <p:attrNameLst>
                                          <p:attrName>style.visibility</p:attrName>
                                        </p:attrNameLst>
                                      </p:cBhvr>
                                      <p:to>
                                        <p:strVal val="visible"/>
                                      </p:to>
                                    </p:set>
                                    <p:animEffect filter="dissolve" transition="in">
                                      <p:cBhvr>
                                        <p:cTn id="12" dur="1500"/>
                                        <p:tgtEl>
                                          <p:spTgt spid="3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5" grpId="1"/>
      <p:bldP build="whole" bldLvl="1" animBg="1" rev="0" advAuto="0" spid="366" grpId="2"/>
    </p:bldLst>
  </p:timing>
</p:sld>
</file>

<file path=ppt/theme/theme1.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1_ColorGradientLight">
  <a:themeElements>
    <a:clrScheme name="31_ColorGradientLight">
      <a:dk1>
        <a:srgbClr val="000000"/>
      </a:dk1>
      <a:lt1>
        <a:srgbClr val="FFFFFF"/>
      </a:lt1>
      <a:dk2>
        <a:srgbClr val="5E5E5E"/>
      </a:dk2>
      <a:lt2>
        <a:srgbClr val="D5D5D5"/>
      </a:lt2>
      <a:accent1>
        <a:srgbClr val="0076BA"/>
      </a:accent1>
      <a:accent2>
        <a:srgbClr val="05A89D"/>
      </a:accent2>
      <a:accent3>
        <a:srgbClr val="1DB100"/>
      </a:accent3>
      <a:accent4>
        <a:srgbClr val="F9B900"/>
      </a:accent4>
      <a:accent5>
        <a:srgbClr val="EE220D"/>
      </a:accent5>
      <a:accent6>
        <a:srgbClr val="CB297B"/>
      </a:accent6>
      <a:hlink>
        <a:srgbClr val="0000FF"/>
      </a:hlink>
      <a:folHlink>
        <a:srgbClr val="FF00FF"/>
      </a:folHlink>
    </a:clrScheme>
    <a:fontScheme name="31_ColorGradientLight">
      <a:majorFont>
        <a:latin typeface="Avenir Next Demi Bold"/>
        <a:ea typeface="Avenir Next Demi Bold"/>
        <a:cs typeface="Avenir Next Demi Bold"/>
      </a:majorFont>
      <a:minorFont>
        <a:latin typeface="Avenir Next Demi Bold"/>
        <a:ea typeface="Avenir Next Demi Bold"/>
        <a:cs typeface="Avenir Next Demi Bold"/>
      </a:minorFont>
    </a:fontScheme>
    <a:fmtScheme name="31_ColorGradient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990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